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12192000"/>
  <p:embeddedFontLst>
    <p:embeddedFont>
      <p:font typeface="MiSans" panose="020B0604020202020204" charset="-122"/>
      <p:regular r:id="rId23"/>
    </p:embeddedFont>
    <p:embeddedFont>
      <p:font typeface="Noto Sans SC" panose="020B0604020202020204" charset="-128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9" d="100"/>
          <a:sy n="109" d="100"/>
        </p:scale>
        <p:origin x="6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0696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pg.png"/>
          <p:cNvPicPr>
            <a:picLocks noChangeAspect="1"/>
          </p:cNvPicPr>
          <p:nvPr/>
        </p:nvPicPr>
        <p:blipFill>
          <a:blip r:embed="rId3"/>
          <a:srcRect l="3" r="3"/>
          <a:stretch/>
        </p:blipFill>
        <p:spPr>
          <a:xfrm>
            <a:off x="0" y="0"/>
            <a:ext cx="12233910" cy="6859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42895" y="2765425"/>
            <a:ext cx="6506210" cy="83099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 Lab Iter1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926958" y="4684395"/>
            <a:ext cx="2337402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889500" y="4736465"/>
            <a:ext cx="241300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926958" y="5387340"/>
            <a:ext cx="2337402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889500" y="5439410"/>
            <a:ext cx="241300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q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855" y="-39370"/>
            <a:ext cx="12396470" cy="69456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54000"/>
            <a:ext cx="5829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ERD &amp; Data Relationship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914400"/>
            <a:ext cx="5537200" cy="5588000"/>
          </a:xfrm>
          <a:custGeom>
            <a:avLst/>
            <a:gdLst/>
            <a:ahLst/>
            <a:cxnLst/>
            <a:rect l="l" t="t" r="r" b="b"/>
            <a:pathLst>
              <a:path w="5537200" h="5588000">
                <a:moveTo>
                  <a:pt x="101608" y="0"/>
                </a:moveTo>
                <a:lnTo>
                  <a:pt x="5435592" y="0"/>
                </a:lnTo>
                <a:cubicBezTo>
                  <a:pt x="5491709" y="0"/>
                  <a:pt x="5537200" y="45491"/>
                  <a:pt x="5537200" y="101608"/>
                </a:cubicBezTo>
                <a:lnTo>
                  <a:pt x="5537200" y="5486392"/>
                </a:lnTo>
                <a:cubicBezTo>
                  <a:pt x="5537200" y="5542509"/>
                  <a:pt x="5491709" y="5588000"/>
                  <a:pt x="5435592" y="5588000"/>
                </a:cubicBezTo>
                <a:lnTo>
                  <a:pt x="101608" y="5588000"/>
                </a:lnTo>
                <a:cubicBezTo>
                  <a:pt x="45491" y="5588000"/>
                  <a:pt x="0" y="5542509"/>
                  <a:pt x="0" y="54863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50800">
            <a:solidFill>
              <a:srgbClr val="E5D1B8"/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2"/>
          <p:cNvSpPr/>
          <p:nvPr/>
        </p:nvSpPr>
        <p:spPr>
          <a:xfrm>
            <a:off x="6299200" y="1574800"/>
            <a:ext cx="5638800" cy="1270000"/>
          </a:xfrm>
          <a:custGeom>
            <a:avLst/>
            <a:gdLst/>
            <a:ahLst/>
            <a:cxnLst/>
            <a:rect l="l" t="t" r="r" b="b"/>
            <a:pathLst>
              <a:path w="5638800" h="1270000">
                <a:moveTo>
                  <a:pt x="101600" y="0"/>
                </a:moveTo>
                <a:lnTo>
                  <a:pt x="5537200" y="0"/>
                </a:lnTo>
                <a:cubicBezTo>
                  <a:pt x="5593275" y="0"/>
                  <a:pt x="5638800" y="45525"/>
                  <a:pt x="5638800" y="101600"/>
                </a:cubicBezTo>
                <a:lnTo>
                  <a:pt x="5638800" y="1168400"/>
                </a:lnTo>
                <a:cubicBezTo>
                  <a:pt x="5638800" y="1224475"/>
                  <a:pt x="5593275" y="1270000"/>
                  <a:pt x="5537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D7B99A">
              <a:alpha val="30196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6502400" y="1778000"/>
            <a:ext cx="534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A07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Users &amp; Roles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6502400" y="2133600"/>
            <a:ext cx="5321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Phân quyền rõ ràng (Mentor, Intern Lead, Intern) để điều khiển truy cập.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299200" y="3048000"/>
            <a:ext cx="5638800" cy="1016000"/>
          </a:xfrm>
          <a:custGeom>
            <a:avLst/>
            <a:gdLst/>
            <a:ahLst/>
            <a:cxnLst/>
            <a:rect l="l" t="t" r="r" b="b"/>
            <a:pathLst>
              <a:path w="5638800" h="1016000">
                <a:moveTo>
                  <a:pt x="101600" y="0"/>
                </a:moveTo>
                <a:lnTo>
                  <a:pt x="5537200" y="0"/>
                </a:lnTo>
                <a:cubicBezTo>
                  <a:pt x="5593275" y="0"/>
                  <a:pt x="5638800" y="45525"/>
                  <a:pt x="5638800" y="101600"/>
                </a:cubicBezTo>
                <a:lnTo>
                  <a:pt x="5638800" y="914400"/>
                </a:lnTo>
                <a:cubicBezTo>
                  <a:pt x="5638800" y="970475"/>
                  <a:pt x="5593275" y="1016000"/>
                  <a:pt x="55372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D7B99A">
              <a:alpha val="30196"/>
            </a:srgbClr>
          </a:solidFill>
          <a:ln/>
        </p:spPr>
      </p:sp>
      <p:sp>
        <p:nvSpPr>
          <p:cNvPr id="10" name="Text 6"/>
          <p:cNvSpPr/>
          <p:nvPr/>
        </p:nvSpPr>
        <p:spPr>
          <a:xfrm>
            <a:off x="6502400" y="3251200"/>
            <a:ext cx="534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A07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Projects &amp; Tasks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6502400" y="3606800"/>
            <a:ext cx="532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Một Project chứa nhiều Task, quản lý tiến độ theo từng dự án.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6299200" y="4267200"/>
            <a:ext cx="5638800" cy="1016000"/>
          </a:xfrm>
          <a:custGeom>
            <a:avLst/>
            <a:gdLst/>
            <a:ahLst/>
            <a:cxnLst/>
            <a:rect l="l" t="t" r="r" b="b"/>
            <a:pathLst>
              <a:path w="5638800" h="1016000">
                <a:moveTo>
                  <a:pt x="101600" y="0"/>
                </a:moveTo>
                <a:lnTo>
                  <a:pt x="5537200" y="0"/>
                </a:lnTo>
                <a:cubicBezTo>
                  <a:pt x="5593275" y="0"/>
                  <a:pt x="5638800" y="45525"/>
                  <a:pt x="5638800" y="101600"/>
                </a:cubicBezTo>
                <a:lnTo>
                  <a:pt x="5638800" y="914400"/>
                </a:lnTo>
                <a:cubicBezTo>
                  <a:pt x="5638800" y="970475"/>
                  <a:pt x="5593275" y="1016000"/>
                  <a:pt x="55372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D7B99A">
              <a:alpha val="30196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6502400" y="4470400"/>
            <a:ext cx="534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A07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TaskAssignment &amp; Reports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6502400" y="4826000"/>
            <a:ext cx="532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Giao nhiều người cho một Task và lưu trữ báo cáo định kỳ.</a:t>
            </a:r>
            <a:endParaRPr lang="en-US" sz="1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7DEF6E0-0F7A-AAFB-324E-6C0F9E6AD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123462"/>
            <a:ext cx="6156325" cy="5407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3-d3ce46os8jdo4os5dcsg.png"/>
          <p:cNvPicPr>
            <a:picLocks noChangeAspect="1"/>
          </p:cNvPicPr>
          <p:nvPr/>
        </p:nvPicPr>
        <p:blipFill>
          <a:blip r:embed="rId3"/>
          <a:srcRect l="5" r="5"/>
          <a:stretch/>
        </p:blipFill>
        <p:spPr>
          <a:xfrm>
            <a:off x="-9525" y="-22225"/>
            <a:ext cx="12214860" cy="69100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92065" y="2949575"/>
            <a:ext cx="6986905" cy="1015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2129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Tracking IT1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2086610"/>
            <a:ext cx="3128010" cy="8629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q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855" y="-39370"/>
            <a:ext cx="12396470" cy="69456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1082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Tracking IT1: Những gì đã đạt được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9718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5" name="Shape 2"/>
          <p:cNvSpPr/>
          <p:nvPr/>
        </p:nvSpPr>
        <p:spPr>
          <a:xfrm>
            <a:off x="396875" y="30988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15702" y="34776"/>
                </a:moveTo>
                <a:cubicBezTo>
                  <a:pt x="222796" y="39936"/>
                  <a:pt x="224383" y="49857"/>
                  <a:pt x="219224" y="56952"/>
                </a:cubicBezTo>
                <a:lnTo>
                  <a:pt x="92224" y="231577"/>
                </a:lnTo>
                <a:cubicBezTo>
                  <a:pt x="89495" y="235347"/>
                  <a:pt x="85279" y="237679"/>
                  <a:pt x="80615" y="238075"/>
                </a:cubicBezTo>
                <a:cubicBezTo>
                  <a:pt x="75952" y="238472"/>
                  <a:pt x="71438" y="236736"/>
                  <a:pt x="68163" y="233462"/>
                </a:cubicBezTo>
                <a:lnTo>
                  <a:pt x="4663" y="169962"/>
                </a:lnTo>
                <a:cubicBezTo>
                  <a:pt x="-1538" y="163761"/>
                  <a:pt x="-1538" y="153690"/>
                  <a:pt x="4663" y="147489"/>
                </a:cubicBezTo>
                <a:cubicBezTo>
                  <a:pt x="10864" y="141288"/>
                  <a:pt x="20935" y="141288"/>
                  <a:pt x="27136" y="147489"/>
                </a:cubicBezTo>
                <a:lnTo>
                  <a:pt x="77490" y="197842"/>
                </a:lnTo>
                <a:lnTo>
                  <a:pt x="193576" y="38249"/>
                </a:lnTo>
                <a:cubicBezTo>
                  <a:pt x="198735" y="31155"/>
                  <a:pt x="208657" y="29567"/>
                  <a:pt x="215751" y="3472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965200" y="2971800"/>
            <a:ext cx="504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Hoàn tất ERD &amp; Backend API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65200" y="3327400"/>
            <a:ext cx="5016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Thiết kế cơ sở dữ liệu và xây dựng API cho Auth, Project, Task.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99200" y="29718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9" name="Shape 6"/>
          <p:cNvSpPr/>
          <p:nvPr/>
        </p:nvSpPr>
        <p:spPr>
          <a:xfrm>
            <a:off x="6442075" y="30988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15702" y="34776"/>
                </a:moveTo>
                <a:cubicBezTo>
                  <a:pt x="222796" y="39936"/>
                  <a:pt x="224383" y="49857"/>
                  <a:pt x="219224" y="56952"/>
                </a:cubicBezTo>
                <a:lnTo>
                  <a:pt x="92224" y="231577"/>
                </a:lnTo>
                <a:cubicBezTo>
                  <a:pt x="89495" y="235347"/>
                  <a:pt x="85279" y="237679"/>
                  <a:pt x="80615" y="238075"/>
                </a:cubicBezTo>
                <a:cubicBezTo>
                  <a:pt x="75952" y="238472"/>
                  <a:pt x="71438" y="236736"/>
                  <a:pt x="68163" y="233462"/>
                </a:cubicBezTo>
                <a:lnTo>
                  <a:pt x="4663" y="169962"/>
                </a:lnTo>
                <a:cubicBezTo>
                  <a:pt x="-1538" y="163761"/>
                  <a:pt x="-1538" y="153690"/>
                  <a:pt x="4663" y="147489"/>
                </a:cubicBezTo>
                <a:cubicBezTo>
                  <a:pt x="10864" y="141288"/>
                  <a:pt x="20935" y="141288"/>
                  <a:pt x="27136" y="147489"/>
                </a:cubicBezTo>
                <a:lnTo>
                  <a:pt x="77490" y="197842"/>
                </a:lnTo>
                <a:lnTo>
                  <a:pt x="193576" y="38249"/>
                </a:lnTo>
                <a:cubicBezTo>
                  <a:pt x="198735" y="31155"/>
                  <a:pt x="208657" y="29567"/>
                  <a:pt x="215751" y="3472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7010400" y="2971800"/>
            <a:ext cx="504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cơ bản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010400" y="3327400"/>
            <a:ext cx="5016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Hoàn thành giao diện Login, Project List và Backlog Board cơ bản.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54000" y="41402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3" name="Shape 10"/>
          <p:cNvSpPr/>
          <p:nvPr/>
        </p:nvSpPr>
        <p:spPr>
          <a:xfrm>
            <a:off x="396875" y="42672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15702" y="34776"/>
                </a:moveTo>
                <a:cubicBezTo>
                  <a:pt x="222796" y="39936"/>
                  <a:pt x="224383" y="49857"/>
                  <a:pt x="219224" y="56952"/>
                </a:cubicBezTo>
                <a:lnTo>
                  <a:pt x="92224" y="231577"/>
                </a:lnTo>
                <a:cubicBezTo>
                  <a:pt x="89495" y="235347"/>
                  <a:pt x="85279" y="237679"/>
                  <a:pt x="80615" y="238075"/>
                </a:cubicBezTo>
                <a:cubicBezTo>
                  <a:pt x="75952" y="238472"/>
                  <a:pt x="71438" y="236736"/>
                  <a:pt x="68163" y="233462"/>
                </a:cubicBezTo>
                <a:lnTo>
                  <a:pt x="4663" y="169962"/>
                </a:lnTo>
                <a:cubicBezTo>
                  <a:pt x="-1538" y="163761"/>
                  <a:pt x="-1538" y="153690"/>
                  <a:pt x="4663" y="147489"/>
                </a:cubicBezTo>
                <a:cubicBezTo>
                  <a:pt x="10864" y="141288"/>
                  <a:pt x="20935" y="141288"/>
                  <a:pt x="27136" y="147489"/>
                </a:cubicBezTo>
                <a:lnTo>
                  <a:pt x="77490" y="197842"/>
                </a:lnTo>
                <a:lnTo>
                  <a:pt x="193576" y="38249"/>
                </a:lnTo>
                <a:cubicBezTo>
                  <a:pt x="198735" y="31155"/>
                  <a:pt x="208657" y="29567"/>
                  <a:pt x="215751" y="3472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965200" y="4140200"/>
            <a:ext cx="490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 chức năng chính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65200" y="4495800"/>
            <a:ext cx="4876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 thành công luồng tạo task và phân công (assign) task.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99200" y="41402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7" name="Shape 14"/>
          <p:cNvSpPr/>
          <p:nvPr/>
        </p:nvSpPr>
        <p:spPr>
          <a:xfrm>
            <a:off x="6442075" y="42672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15702" y="34776"/>
                </a:moveTo>
                <a:cubicBezTo>
                  <a:pt x="222796" y="39936"/>
                  <a:pt x="224383" y="49857"/>
                  <a:pt x="219224" y="56952"/>
                </a:cubicBezTo>
                <a:lnTo>
                  <a:pt x="92224" y="231577"/>
                </a:lnTo>
                <a:cubicBezTo>
                  <a:pt x="89495" y="235347"/>
                  <a:pt x="85279" y="237679"/>
                  <a:pt x="80615" y="238075"/>
                </a:cubicBezTo>
                <a:cubicBezTo>
                  <a:pt x="75952" y="238472"/>
                  <a:pt x="71438" y="236736"/>
                  <a:pt x="68163" y="233462"/>
                </a:cubicBezTo>
                <a:lnTo>
                  <a:pt x="4663" y="169962"/>
                </a:lnTo>
                <a:cubicBezTo>
                  <a:pt x="-1538" y="163761"/>
                  <a:pt x="-1538" y="153690"/>
                  <a:pt x="4663" y="147489"/>
                </a:cubicBezTo>
                <a:cubicBezTo>
                  <a:pt x="10864" y="141288"/>
                  <a:pt x="20935" y="141288"/>
                  <a:pt x="27136" y="147489"/>
                </a:cubicBezTo>
                <a:lnTo>
                  <a:pt x="77490" y="197842"/>
                </a:lnTo>
                <a:lnTo>
                  <a:pt x="193576" y="38249"/>
                </a:lnTo>
                <a:cubicBezTo>
                  <a:pt x="198735" y="31155"/>
                  <a:pt x="208657" y="29567"/>
                  <a:pt x="215751" y="3472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7010400" y="4140200"/>
            <a:ext cx="3784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Responsive UI (80%)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010400" y="4495800"/>
            <a:ext cx="3759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Giao diện đáp ứng tốt trên tablet và laptop lab.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3-d3ce46os8jdo4os5dcsg.png"/>
          <p:cNvPicPr>
            <a:picLocks noChangeAspect="1"/>
          </p:cNvPicPr>
          <p:nvPr/>
        </p:nvPicPr>
        <p:blipFill>
          <a:blip r:embed="rId3"/>
          <a:srcRect l="5" r="5"/>
          <a:stretch/>
        </p:blipFill>
        <p:spPr>
          <a:xfrm>
            <a:off x="-9525" y="-22225"/>
            <a:ext cx="12214860" cy="69100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92065" y="2949575"/>
            <a:ext cx="6986905" cy="1015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2129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Luồng sử dụng hiện tại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2086610"/>
            <a:ext cx="3128010" cy="8629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q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855" y="-39370"/>
            <a:ext cx="12396470" cy="69456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0574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Demo: Từ Login đến Workspace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028700" y="29210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E5D1B8"/>
          </a:solidFill>
          <a:ln/>
        </p:spPr>
      </p:sp>
      <p:sp>
        <p:nvSpPr>
          <p:cNvPr id="5" name="Shape 2"/>
          <p:cNvSpPr/>
          <p:nvPr/>
        </p:nvSpPr>
        <p:spPr>
          <a:xfrm>
            <a:off x="1409700" y="3302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08074" y="243780"/>
                </a:moveTo>
                <a:cubicBezTo>
                  <a:pt x="316468" y="235387"/>
                  <a:pt x="316468" y="221813"/>
                  <a:pt x="308074" y="213509"/>
                </a:cubicBezTo>
                <a:lnTo>
                  <a:pt x="179487" y="84832"/>
                </a:lnTo>
                <a:cubicBezTo>
                  <a:pt x="173325" y="78671"/>
                  <a:pt x="164128" y="76885"/>
                  <a:pt x="156091" y="80189"/>
                </a:cubicBezTo>
                <a:cubicBezTo>
                  <a:pt x="148054" y="83493"/>
                  <a:pt x="142875" y="91351"/>
                  <a:pt x="142875" y="100013"/>
                </a:cubicBezTo>
                <a:lnTo>
                  <a:pt x="142875" y="171450"/>
                </a:lnTo>
                <a:lnTo>
                  <a:pt x="42863" y="171450"/>
                </a:lnTo>
                <a:cubicBezTo>
                  <a:pt x="19199" y="171450"/>
                  <a:pt x="0" y="190649"/>
                  <a:pt x="0" y="214313"/>
                </a:cubicBezTo>
                <a:lnTo>
                  <a:pt x="0" y="242888"/>
                </a:lnTo>
                <a:cubicBezTo>
                  <a:pt x="0" y="266551"/>
                  <a:pt x="19199" y="285750"/>
                  <a:pt x="42863" y="285750"/>
                </a:cubicBezTo>
                <a:lnTo>
                  <a:pt x="142875" y="285750"/>
                </a:lnTo>
                <a:lnTo>
                  <a:pt x="142875" y="357188"/>
                </a:lnTo>
                <a:cubicBezTo>
                  <a:pt x="142875" y="365849"/>
                  <a:pt x="148054" y="373707"/>
                  <a:pt x="156091" y="377011"/>
                </a:cubicBezTo>
                <a:cubicBezTo>
                  <a:pt x="164128" y="380315"/>
                  <a:pt x="173325" y="378529"/>
                  <a:pt x="179487" y="372368"/>
                </a:cubicBezTo>
                <a:lnTo>
                  <a:pt x="308074" y="243780"/>
                </a:lnTo>
                <a:close/>
                <a:moveTo>
                  <a:pt x="314325" y="371475"/>
                </a:moveTo>
                <a:cubicBezTo>
                  <a:pt x="298519" y="371475"/>
                  <a:pt x="285750" y="384244"/>
                  <a:pt x="285750" y="400050"/>
                </a:cubicBezTo>
                <a:cubicBezTo>
                  <a:pt x="285750" y="415856"/>
                  <a:pt x="298519" y="428625"/>
                  <a:pt x="314325" y="428625"/>
                </a:cubicBezTo>
                <a:lnTo>
                  <a:pt x="371475" y="428625"/>
                </a:lnTo>
                <a:cubicBezTo>
                  <a:pt x="418802" y="428625"/>
                  <a:pt x="457200" y="390227"/>
                  <a:pt x="457200" y="342900"/>
                </a:cubicBezTo>
                <a:lnTo>
                  <a:pt x="457200" y="114300"/>
                </a:lnTo>
                <a:cubicBezTo>
                  <a:pt x="457200" y="66973"/>
                  <a:pt x="418802" y="28575"/>
                  <a:pt x="371475" y="28575"/>
                </a:cubicBezTo>
                <a:lnTo>
                  <a:pt x="314325" y="28575"/>
                </a:lnTo>
                <a:cubicBezTo>
                  <a:pt x="298519" y="28575"/>
                  <a:pt x="285750" y="41344"/>
                  <a:pt x="285750" y="57150"/>
                </a:cubicBezTo>
                <a:cubicBezTo>
                  <a:pt x="285750" y="72956"/>
                  <a:pt x="298519" y="85725"/>
                  <a:pt x="314325" y="85725"/>
                </a:cubicBezTo>
                <a:lnTo>
                  <a:pt x="371475" y="85725"/>
                </a:lnTo>
                <a:cubicBezTo>
                  <a:pt x="387281" y="85725"/>
                  <a:pt x="400050" y="98494"/>
                  <a:pt x="400050" y="114300"/>
                </a:cubicBezTo>
                <a:lnTo>
                  <a:pt x="400050" y="342900"/>
                </a:lnTo>
                <a:cubicBezTo>
                  <a:pt x="400050" y="358706"/>
                  <a:pt x="387281" y="371475"/>
                  <a:pt x="371475" y="371475"/>
                </a:cubicBezTo>
                <a:lnTo>
                  <a:pt x="314325" y="371475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6" name="Text 3"/>
          <p:cNvSpPr/>
          <p:nvPr/>
        </p:nvSpPr>
        <p:spPr>
          <a:xfrm>
            <a:off x="943769" y="4241800"/>
            <a:ext cx="138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User Login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95313" y="4546600"/>
            <a:ext cx="2082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Đăng nhập vào hệ thống.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124200" y="3848100"/>
            <a:ext cx="0" cy="0"/>
          </a:xfrm>
          <a:prstGeom prst="line">
            <a:avLst/>
          </a:prstGeom>
          <a:noFill/>
          <a:ln w="25400">
            <a:solidFill>
              <a:srgbClr val="D7B99A"/>
            </a:solidFill>
            <a:prstDash val="dash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4000500" y="29210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E5D1B8"/>
          </a:solidFill>
          <a:ln/>
        </p:spPr>
      </p:sp>
      <p:sp>
        <p:nvSpPr>
          <p:cNvPr id="10" name="Shape 7"/>
          <p:cNvSpPr/>
          <p:nvPr/>
        </p:nvSpPr>
        <p:spPr>
          <a:xfrm>
            <a:off x="4381500" y="3302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48067" y="7680"/>
                </a:moveTo>
                <a:cubicBezTo>
                  <a:pt x="237083" y="-2500"/>
                  <a:pt x="220117" y="-2500"/>
                  <a:pt x="209223" y="7680"/>
                </a:cubicBezTo>
                <a:lnTo>
                  <a:pt x="9198" y="193417"/>
                </a:lnTo>
                <a:cubicBezTo>
                  <a:pt x="625" y="201454"/>
                  <a:pt x="-2232" y="213866"/>
                  <a:pt x="2054" y="224760"/>
                </a:cubicBezTo>
                <a:cubicBezTo>
                  <a:pt x="6340" y="235654"/>
                  <a:pt x="16788" y="242888"/>
                  <a:pt x="28575" y="242888"/>
                </a:cubicBezTo>
                <a:lnTo>
                  <a:pt x="42863" y="242888"/>
                </a:lnTo>
                <a:lnTo>
                  <a:pt x="42863" y="400050"/>
                </a:lnTo>
                <a:cubicBezTo>
                  <a:pt x="42863" y="431572"/>
                  <a:pt x="68491" y="457200"/>
                  <a:pt x="100013" y="457200"/>
                </a:cubicBezTo>
                <a:lnTo>
                  <a:pt x="357188" y="457200"/>
                </a:lnTo>
                <a:cubicBezTo>
                  <a:pt x="388709" y="457200"/>
                  <a:pt x="414338" y="431572"/>
                  <a:pt x="414338" y="400050"/>
                </a:cubicBezTo>
                <a:lnTo>
                  <a:pt x="414338" y="242888"/>
                </a:lnTo>
                <a:lnTo>
                  <a:pt x="428625" y="242888"/>
                </a:lnTo>
                <a:cubicBezTo>
                  <a:pt x="440412" y="242888"/>
                  <a:pt x="450949" y="235654"/>
                  <a:pt x="455235" y="224760"/>
                </a:cubicBezTo>
                <a:cubicBezTo>
                  <a:pt x="459522" y="213866"/>
                  <a:pt x="456664" y="201364"/>
                  <a:pt x="448092" y="193417"/>
                </a:cubicBezTo>
                <a:lnTo>
                  <a:pt x="248067" y="7680"/>
                </a:lnTo>
                <a:close/>
                <a:moveTo>
                  <a:pt x="214313" y="285750"/>
                </a:moveTo>
                <a:lnTo>
                  <a:pt x="242888" y="285750"/>
                </a:lnTo>
                <a:cubicBezTo>
                  <a:pt x="266551" y="285750"/>
                  <a:pt x="285750" y="304949"/>
                  <a:pt x="285750" y="328613"/>
                </a:cubicBezTo>
                <a:lnTo>
                  <a:pt x="285750" y="414338"/>
                </a:lnTo>
                <a:lnTo>
                  <a:pt x="171450" y="414338"/>
                </a:lnTo>
                <a:lnTo>
                  <a:pt x="171450" y="328613"/>
                </a:lnTo>
                <a:cubicBezTo>
                  <a:pt x="171450" y="304949"/>
                  <a:pt x="190649" y="285750"/>
                  <a:pt x="214313" y="28575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1" name="Text 8"/>
          <p:cNvSpPr/>
          <p:nvPr/>
        </p:nvSpPr>
        <p:spPr>
          <a:xfrm>
            <a:off x="3892947" y="4241800"/>
            <a:ext cx="143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Home Page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335734" y="4546600"/>
            <a:ext cx="2552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Xem tổng quan và điều hướng.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096000" y="3848100"/>
            <a:ext cx="0" cy="0"/>
          </a:xfrm>
          <a:prstGeom prst="line">
            <a:avLst/>
          </a:prstGeom>
          <a:noFill/>
          <a:ln w="25400">
            <a:solidFill>
              <a:srgbClr val="D7B99A"/>
            </a:solidFill>
            <a:prstDash val="dash"/>
            <a:headEnd type="none"/>
            <a:tailEnd type="none"/>
          </a:ln>
        </p:spPr>
      </p:sp>
      <p:sp>
        <p:nvSpPr>
          <p:cNvPr id="14" name="Shape 11"/>
          <p:cNvSpPr/>
          <p:nvPr/>
        </p:nvSpPr>
        <p:spPr>
          <a:xfrm>
            <a:off x="6972300" y="29210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E5D1B8"/>
          </a:solidFill>
          <a:ln/>
        </p:spPr>
      </p:sp>
      <p:sp>
        <p:nvSpPr>
          <p:cNvPr id="15" name="Shape 12"/>
          <p:cNvSpPr/>
          <p:nvPr/>
        </p:nvSpPr>
        <p:spPr>
          <a:xfrm>
            <a:off x="7353300" y="3302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5719" y="42863"/>
                </a:moveTo>
                <a:cubicBezTo>
                  <a:pt x="23842" y="42863"/>
                  <a:pt x="14288" y="52417"/>
                  <a:pt x="14288" y="64294"/>
                </a:cubicBezTo>
                <a:lnTo>
                  <a:pt x="14288" y="107156"/>
                </a:lnTo>
                <a:cubicBezTo>
                  <a:pt x="14288" y="119033"/>
                  <a:pt x="23842" y="128588"/>
                  <a:pt x="35719" y="128588"/>
                </a:cubicBezTo>
                <a:lnTo>
                  <a:pt x="78581" y="128588"/>
                </a:lnTo>
                <a:cubicBezTo>
                  <a:pt x="90458" y="128588"/>
                  <a:pt x="100013" y="119033"/>
                  <a:pt x="100013" y="107156"/>
                </a:cubicBezTo>
                <a:lnTo>
                  <a:pt x="100013" y="64294"/>
                </a:lnTo>
                <a:cubicBezTo>
                  <a:pt x="100013" y="52417"/>
                  <a:pt x="90458" y="42863"/>
                  <a:pt x="78581" y="42863"/>
                </a:cubicBezTo>
                <a:lnTo>
                  <a:pt x="35719" y="42863"/>
                </a:lnTo>
                <a:close/>
                <a:moveTo>
                  <a:pt x="171450" y="57150"/>
                </a:moveTo>
                <a:cubicBezTo>
                  <a:pt x="155644" y="57150"/>
                  <a:pt x="142875" y="69919"/>
                  <a:pt x="142875" y="85725"/>
                </a:cubicBezTo>
                <a:cubicBezTo>
                  <a:pt x="142875" y="101531"/>
                  <a:pt x="155644" y="114300"/>
                  <a:pt x="171450" y="114300"/>
                </a:cubicBezTo>
                <a:lnTo>
                  <a:pt x="428625" y="114300"/>
                </a:lnTo>
                <a:cubicBezTo>
                  <a:pt x="444431" y="114300"/>
                  <a:pt x="457200" y="101531"/>
                  <a:pt x="457200" y="85725"/>
                </a:cubicBezTo>
                <a:cubicBezTo>
                  <a:pt x="457200" y="69919"/>
                  <a:pt x="444431" y="57150"/>
                  <a:pt x="428625" y="57150"/>
                </a:cubicBezTo>
                <a:lnTo>
                  <a:pt x="171450" y="57150"/>
                </a:lnTo>
                <a:close/>
                <a:moveTo>
                  <a:pt x="171450" y="200025"/>
                </a:moveTo>
                <a:cubicBezTo>
                  <a:pt x="155644" y="200025"/>
                  <a:pt x="142875" y="212794"/>
                  <a:pt x="142875" y="228600"/>
                </a:cubicBezTo>
                <a:cubicBezTo>
                  <a:pt x="142875" y="244406"/>
                  <a:pt x="155644" y="257175"/>
                  <a:pt x="171450" y="257175"/>
                </a:cubicBezTo>
                <a:lnTo>
                  <a:pt x="428625" y="257175"/>
                </a:lnTo>
                <a:cubicBezTo>
                  <a:pt x="444431" y="257175"/>
                  <a:pt x="457200" y="244406"/>
                  <a:pt x="457200" y="228600"/>
                </a:cubicBezTo>
                <a:cubicBezTo>
                  <a:pt x="457200" y="212794"/>
                  <a:pt x="444431" y="200025"/>
                  <a:pt x="428625" y="200025"/>
                </a:cubicBezTo>
                <a:lnTo>
                  <a:pt x="171450" y="200025"/>
                </a:lnTo>
                <a:close/>
                <a:moveTo>
                  <a:pt x="171450" y="342900"/>
                </a:moveTo>
                <a:cubicBezTo>
                  <a:pt x="155644" y="342900"/>
                  <a:pt x="142875" y="355669"/>
                  <a:pt x="142875" y="371475"/>
                </a:cubicBezTo>
                <a:cubicBezTo>
                  <a:pt x="142875" y="387281"/>
                  <a:pt x="155644" y="400050"/>
                  <a:pt x="171450" y="400050"/>
                </a:cubicBezTo>
                <a:lnTo>
                  <a:pt x="428625" y="400050"/>
                </a:lnTo>
                <a:cubicBezTo>
                  <a:pt x="444431" y="400050"/>
                  <a:pt x="457200" y="387281"/>
                  <a:pt x="457200" y="371475"/>
                </a:cubicBezTo>
                <a:cubicBezTo>
                  <a:pt x="457200" y="355669"/>
                  <a:pt x="444431" y="342900"/>
                  <a:pt x="428625" y="342900"/>
                </a:cubicBezTo>
                <a:lnTo>
                  <a:pt x="171450" y="342900"/>
                </a:lnTo>
                <a:close/>
                <a:moveTo>
                  <a:pt x="14288" y="207169"/>
                </a:moveTo>
                <a:lnTo>
                  <a:pt x="14288" y="250031"/>
                </a:lnTo>
                <a:cubicBezTo>
                  <a:pt x="14288" y="261908"/>
                  <a:pt x="23842" y="271463"/>
                  <a:pt x="35719" y="271463"/>
                </a:cubicBezTo>
                <a:lnTo>
                  <a:pt x="78581" y="271463"/>
                </a:lnTo>
                <a:cubicBezTo>
                  <a:pt x="90458" y="271463"/>
                  <a:pt x="100013" y="261908"/>
                  <a:pt x="100013" y="250031"/>
                </a:cubicBezTo>
                <a:lnTo>
                  <a:pt x="100013" y="207169"/>
                </a:lnTo>
                <a:cubicBezTo>
                  <a:pt x="100013" y="195292"/>
                  <a:pt x="90458" y="185738"/>
                  <a:pt x="78581" y="185738"/>
                </a:cubicBezTo>
                <a:lnTo>
                  <a:pt x="35719" y="185738"/>
                </a:lnTo>
                <a:cubicBezTo>
                  <a:pt x="23842" y="185738"/>
                  <a:pt x="14288" y="195292"/>
                  <a:pt x="14288" y="207169"/>
                </a:cubicBezTo>
                <a:close/>
                <a:moveTo>
                  <a:pt x="35719" y="328613"/>
                </a:moveTo>
                <a:cubicBezTo>
                  <a:pt x="23842" y="328613"/>
                  <a:pt x="14288" y="338167"/>
                  <a:pt x="14288" y="350044"/>
                </a:cubicBezTo>
                <a:lnTo>
                  <a:pt x="14288" y="392906"/>
                </a:lnTo>
                <a:cubicBezTo>
                  <a:pt x="14288" y="404783"/>
                  <a:pt x="23842" y="414338"/>
                  <a:pt x="35719" y="414338"/>
                </a:cubicBezTo>
                <a:lnTo>
                  <a:pt x="78581" y="414338"/>
                </a:lnTo>
                <a:cubicBezTo>
                  <a:pt x="90458" y="414338"/>
                  <a:pt x="100013" y="404783"/>
                  <a:pt x="100013" y="392906"/>
                </a:cubicBezTo>
                <a:lnTo>
                  <a:pt x="100013" y="350044"/>
                </a:lnTo>
                <a:cubicBezTo>
                  <a:pt x="100013" y="338167"/>
                  <a:pt x="90458" y="328613"/>
                  <a:pt x="78581" y="328613"/>
                </a:cubicBezTo>
                <a:lnTo>
                  <a:pt x="35719" y="328613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6" name="Text 13"/>
          <p:cNvSpPr/>
          <p:nvPr/>
        </p:nvSpPr>
        <p:spPr>
          <a:xfrm>
            <a:off x="6864747" y="4241800"/>
            <a:ext cx="143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Project List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603206" y="4546600"/>
            <a:ext cx="1955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Chọn một dự án cụ thể.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9067800" y="3848100"/>
            <a:ext cx="0" cy="0"/>
          </a:xfrm>
          <a:prstGeom prst="line">
            <a:avLst/>
          </a:prstGeom>
          <a:noFill/>
          <a:ln w="25400">
            <a:solidFill>
              <a:srgbClr val="D7B99A"/>
            </a:solidFill>
            <a:prstDash val="dash"/>
            <a:headEnd type="none"/>
            <a:tailEnd type="none"/>
          </a:ln>
        </p:spPr>
      </p:sp>
      <p:sp>
        <p:nvSpPr>
          <p:cNvPr id="19" name="Shape 16"/>
          <p:cNvSpPr/>
          <p:nvPr/>
        </p:nvSpPr>
        <p:spPr>
          <a:xfrm>
            <a:off x="9944100" y="29210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E5D1B8"/>
          </a:solidFill>
          <a:ln/>
        </p:spPr>
      </p:sp>
      <p:sp>
        <p:nvSpPr>
          <p:cNvPr id="20" name="Shape 17"/>
          <p:cNvSpPr/>
          <p:nvPr/>
        </p:nvSpPr>
        <p:spPr>
          <a:xfrm>
            <a:off x="10325100" y="3302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78594" y="42863"/>
                </a:moveTo>
                <a:lnTo>
                  <a:pt x="278606" y="42863"/>
                </a:lnTo>
                <a:cubicBezTo>
                  <a:pt x="282535" y="42863"/>
                  <a:pt x="285750" y="46077"/>
                  <a:pt x="285750" y="50006"/>
                </a:cubicBezTo>
                <a:lnTo>
                  <a:pt x="285750" y="85725"/>
                </a:lnTo>
                <a:lnTo>
                  <a:pt x="171450" y="85725"/>
                </a:lnTo>
                <a:lnTo>
                  <a:pt x="171450" y="50006"/>
                </a:lnTo>
                <a:cubicBezTo>
                  <a:pt x="171450" y="46077"/>
                  <a:pt x="174665" y="42863"/>
                  <a:pt x="178594" y="42863"/>
                </a:cubicBezTo>
                <a:close/>
                <a:moveTo>
                  <a:pt x="128588" y="50006"/>
                </a:moveTo>
                <a:lnTo>
                  <a:pt x="128588" y="85725"/>
                </a:lnTo>
                <a:lnTo>
                  <a:pt x="57150" y="85725"/>
                </a:lnTo>
                <a:cubicBezTo>
                  <a:pt x="25628" y="85725"/>
                  <a:pt x="0" y="111353"/>
                  <a:pt x="0" y="142875"/>
                </a:cubicBezTo>
                <a:lnTo>
                  <a:pt x="0" y="228600"/>
                </a:lnTo>
                <a:lnTo>
                  <a:pt x="457200" y="228600"/>
                </a:lnTo>
                <a:lnTo>
                  <a:pt x="457200" y="142875"/>
                </a:lnTo>
                <a:cubicBezTo>
                  <a:pt x="457200" y="111353"/>
                  <a:pt x="431572" y="85725"/>
                  <a:pt x="400050" y="85725"/>
                </a:cubicBezTo>
                <a:lnTo>
                  <a:pt x="328613" y="85725"/>
                </a:lnTo>
                <a:lnTo>
                  <a:pt x="328613" y="50006"/>
                </a:lnTo>
                <a:cubicBezTo>
                  <a:pt x="328613" y="22414"/>
                  <a:pt x="306199" y="0"/>
                  <a:pt x="278606" y="0"/>
                </a:cubicBezTo>
                <a:lnTo>
                  <a:pt x="178594" y="0"/>
                </a:lnTo>
                <a:cubicBezTo>
                  <a:pt x="151001" y="0"/>
                  <a:pt x="128588" y="22414"/>
                  <a:pt x="128588" y="50006"/>
                </a:cubicBezTo>
                <a:close/>
                <a:moveTo>
                  <a:pt x="457200" y="271463"/>
                </a:moveTo>
                <a:lnTo>
                  <a:pt x="285750" y="271463"/>
                </a:lnTo>
                <a:lnTo>
                  <a:pt x="285750" y="285750"/>
                </a:lnTo>
                <a:cubicBezTo>
                  <a:pt x="285750" y="301556"/>
                  <a:pt x="272981" y="314325"/>
                  <a:pt x="257175" y="314325"/>
                </a:cubicBezTo>
                <a:lnTo>
                  <a:pt x="200025" y="314325"/>
                </a:lnTo>
                <a:cubicBezTo>
                  <a:pt x="184219" y="314325"/>
                  <a:pt x="171450" y="301556"/>
                  <a:pt x="171450" y="285750"/>
                </a:cubicBezTo>
                <a:lnTo>
                  <a:pt x="171450" y="271463"/>
                </a:lnTo>
                <a:lnTo>
                  <a:pt x="0" y="271463"/>
                </a:lnTo>
                <a:lnTo>
                  <a:pt x="0" y="371475"/>
                </a:lnTo>
                <a:cubicBezTo>
                  <a:pt x="0" y="402997"/>
                  <a:pt x="25628" y="428625"/>
                  <a:pt x="57150" y="428625"/>
                </a:cubicBezTo>
                <a:lnTo>
                  <a:pt x="400050" y="428625"/>
                </a:lnTo>
                <a:cubicBezTo>
                  <a:pt x="431572" y="428625"/>
                  <a:pt x="457200" y="402997"/>
                  <a:pt x="457200" y="371475"/>
                </a:cubicBezTo>
                <a:lnTo>
                  <a:pt x="457200" y="271463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21" name="Text 18"/>
          <p:cNvSpPr/>
          <p:nvPr/>
        </p:nvSpPr>
        <p:spPr>
          <a:xfrm>
            <a:off x="9847858" y="4241800"/>
            <a:ext cx="1409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 Workspace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193808" y="4685030"/>
            <a:ext cx="2717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Xem tiến độ, thành viên, backlog.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q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855" y="-39370"/>
            <a:ext cx="12396470" cy="6945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54000" y="254000"/>
            <a:ext cx="5638800" cy="6350000"/>
          </a:xfrm>
          <a:custGeom>
            <a:avLst/>
            <a:gdLst/>
            <a:ahLst/>
            <a:cxnLst/>
            <a:rect l="l" t="t" r="r" b="b"/>
            <a:pathLst>
              <a:path w="5638800" h="6350000">
                <a:moveTo>
                  <a:pt x="101611" y="0"/>
                </a:moveTo>
                <a:lnTo>
                  <a:pt x="5537189" y="0"/>
                </a:lnTo>
                <a:cubicBezTo>
                  <a:pt x="5593307" y="0"/>
                  <a:pt x="5638800" y="45493"/>
                  <a:pt x="5638800" y="101611"/>
                </a:cubicBezTo>
                <a:lnTo>
                  <a:pt x="5638800" y="6248389"/>
                </a:lnTo>
                <a:cubicBezTo>
                  <a:pt x="5638800" y="6304507"/>
                  <a:pt x="5593307" y="6350000"/>
                  <a:pt x="5537189" y="6350000"/>
                </a:cubicBezTo>
                <a:lnTo>
                  <a:pt x="101611" y="6350000"/>
                </a:lnTo>
                <a:cubicBezTo>
                  <a:pt x="45493" y="6350000"/>
                  <a:pt x="0" y="6304507"/>
                  <a:pt x="0" y="62483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E5D1B8">
              <a:alpha val="30196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93700" y="457200"/>
            <a:ext cx="535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1. Mở Backlog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412750" y="6146800"/>
            <a:ext cx="532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Hiển thị danh sách task với các thông tin chi tiết.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6299200" y="254000"/>
            <a:ext cx="5638800" cy="6350000"/>
          </a:xfrm>
          <a:custGeom>
            <a:avLst/>
            <a:gdLst/>
            <a:ahLst/>
            <a:cxnLst/>
            <a:rect l="l" t="t" r="r" b="b"/>
            <a:pathLst>
              <a:path w="5638800" h="6350000">
                <a:moveTo>
                  <a:pt x="101611" y="0"/>
                </a:moveTo>
                <a:lnTo>
                  <a:pt x="5537189" y="0"/>
                </a:lnTo>
                <a:cubicBezTo>
                  <a:pt x="5593307" y="0"/>
                  <a:pt x="5638800" y="45493"/>
                  <a:pt x="5638800" y="101611"/>
                </a:cubicBezTo>
                <a:lnTo>
                  <a:pt x="5638800" y="6248389"/>
                </a:lnTo>
                <a:cubicBezTo>
                  <a:pt x="5638800" y="6304507"/>
                  <a:pt x="5593307" y="6350000"/>
                  <a:pt x="5537189" y="6350000"/>
                </a:cubicBezTo>
                <a:lnTo>
                  <a:pt x="101611" y="6350000"/>
                </a:lnTo>
                <a:cubicBezTo>
                  <a:pt x="45493" y="6350000"/>
                  <a:pt x="0" y="6304507"/>
                  <a:pt x="0" y="62483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D7B99A">
              <a:alpha val="30196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6438900" y="457200"/>
            <a:ext cx="535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 Tạo Task Mới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6457950" y="6146800"/>
            <a:ext cx="532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Điền form và lưu, dữ liệu đồng bộ ngay lập tức.</a:t>
            </a:r>
            <a:endParaRPr lang="en-US" sz="16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D489CFC-E1CF-2BCA-3A36-69A9CC528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92" y="1998662"/>
            <a:ext cx="5734050" cy="296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E4BDB387-2300-9233-D581-FC92D07CD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492" y="1225696"/>
            <a:ext cx="5738508" cy="4406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q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855" y="-39370"/>
            <a:ext cx="12396470" cy="69456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498600"/>
            <a:ext cx="4660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3. Add Member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108200"/>
            <a:ext cx="46101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Từ Workspace, nhấn "Add Member", chọn email và phân quyền để thêm người vào dự án.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5571927" y="1092200"/>
            <a:ext cx="6515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4. Xem Dashboard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5571927" y="1701800"/>
            <a:ext cx="64643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Quay lại Dashboard để xem biểu đồ tiến độ tổng hợp, giúp Mentor đánh giá nhanh "sức khỏe" của dự án.</a:t>
            </a:r>
            <a:endParaRPr lang="en-US" sz="16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DB9FE5A-AC03-8B3C-582D-5FF419F96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2939806"/>
            <a:ext cx="5734050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3-d3ce46os8jdo4os5dcsg.png"/>
          <p:cNvPicPr>
            <a:picLocks noChangeAspect="1"/>
          </p:cNvPicPr>
          <p:nvPr/>
        </p:nvPicPr>
        <p:blipFill>
          <a:blip r:embed="rId3"/>
          <a:srcRect l="5" r="5"/>
          <a:stretch/>
        </p:blipFill>
        <p:spPr>
          <a:xfrm>
            <a:off x="-9525" y="-22225"/>
            <a:ext cx="12214860" cy="69100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92065" y="2949575"/>
            <a:ext cx="6986905" cy="1015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000" b="1" dirty="0" err="1">
                <a:solidFill>
                  <a:srgbClr val="2129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Khó</a:t>
            </a:r>
            <a:r>
              <a:rPr lang="en-US" sz="4000" b="1" dirty="0">
                <a:solidFill>
                  <a:srgbClr val="2129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khan &amp; kế hoạch IT2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2086610"/>
            <a:ext cx="3128010" cy="8629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q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855" y="-39370"/>
            <a:ext cx="12396470" cy="69456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8542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Khó khăn &amp; Risk trong IT1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717800"/>
            <a:ext cx="3695700" cy="2286000"/>
          </a:xfrm>
          <a:custGeom>
            <a:avLst/>
            <a:gdLst/>
            <a:ahLst/>
            <a:cxnLst/>
            <a:rect l="l" t="t" r="r" b="b"/>
            <a:pathLst>
              <a:path w="3695700" h="2286000">
                <a:moveTo>
                  <a:pt x="101590" y="0"/>
                </a:moveTo>
                <a:lnTo>
                  <a:pt x="3594110" y="0"/>
                </a:lnTo>
                <a:cubicBezTo>
                  <a:pt x="3650217" y="0"/>
                  <a:pt x="3695700" y="45483"/>
                  <a:pt x="3695700" y="101590"/>
                </a:cubicBezTo>
                <a:lnTo>
                  <a:pt x="3695700" y="2184410"/>
                </a:lnTo>
                <a:cubicBezTo>
                  <a:pt x="3695700" y="2240517"/>
                  <a:pt x="3650217" y="2286000"/>
                  <a:pt x="35941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D7B99A">
              <a:alpha val="3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693267" y="292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6" name="Shape 3"/>
          <p:cNvSpPr/>
          <p:nvPr/>
        </p:nvSpPr>
        <p:spPr>
          <a:xfrm>
            <a:off x="1936155" y="3136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400050" y="38862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Thiết kế ERD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12750" y="4292600"/>
            <a:ext cx="337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Cần nhiều vòng lặp để mapping role/permission chính xác.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134" y="2717800"/>
            <a:ext cx="3695700" cy="2286000"/>
          </a:xfrm>
          <a:custGeom>
            <a:avLst/>
            <a:gdLst/>
            <a:ahLst/>
            <a:cxnLst/>
            <a:rect l="l" t="t" r="r" b="b"/>
            <a:pathLst>
              <a:path w="3695700" h="2286000">
                <a:moveTo>
                  <a:pt x="101590" y="0"/>
                </a:moveTo>
                <a:lnTo>
                  <a:pt x="3594110" y="0"/>
                </a:lnTo>
                <a:cubicBezTo>
                  <a:pt x="3650217" y="0"/>
                  <a:pt x="3695700" y="45483"/>
                  <a:pt x="3695700" y="101590"/>
                </a:cubicBezTo>
                <a:lnTo>
                  <a:pt x="3695700" y="2184410"/>
                </a:lnTo>
                <a:cubicBezTo>
                  <a:pt x="3695700" y="2240517"/>
                  <a:pt x="3650217" y="2286000"/>
                  <a:pt x="35941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D7B99A">
              <a:alpha val="3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689402" y="292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1" name="Shape 8"/>
          <p:cNvSpPr/>
          <p:nvPr/>
        </p:nvSpPr>
        <p:spPr>
          <a:xfrm>
            <a:off x="5956102" y="31369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11906" y="47625"/>
                </a:moveTo>
                <a:cubicBezTo>
                  <a:pt x="11906" y="21357"/>
                  <a:pt x="33263" y="0"/>
                  <a:pt x="59531" y="0"/>
                </a:cubicBezTo>
                <a:lnTo>
                  <a:pt x="226219" y="0"/>
                </a:lnTo>
                <a:cubicBezTo>
                  <a:pt x="252487" y="0"/>
                  <a:pt x="273844" y="21357"/>
                  <a:pt x="273844" y="47625"/>
                </a:cubicBezTo>
                <a:lnTo>
                  <a:pt x="273844" y="333375"/>
                </a:lnTo>
                <a:cubicBezTo>
                  <a:pt x="273844" y="359643"/>
                  <a:pt x="252487" y="381000"/>
                  <a:pt x="226219" y="381000"/>
                </a:cubicBezTo>
                <a:lnTo>
                  <a:pt x="59531" y="381000"/>
                </a:lnTo>
                <a:cubicBezTo>
                  <a:pt x="33263" y="381000"/>
                  <a:pt x="11906" y="359643"/>
                  <a:pt x="11906" y="333375"/>
                </a:cubicBezTo>
                <a:lnTo>
                  <a:pt x="11906" y="47625"/>
                </a:lnTo>
                <a:close/>
                <a:moveTo>
                  <a:pt x="59531" y="47625"/>
                </a:moveTo>
                <a:lnTo>
                  <a:pt x="59531" y="273844"/>
                </a:lnTo>
                <a:lnTo>
                  <a:pt x="226219" y="273844"/>
                </a:lnTo>
                <a:lnTo>
                  <a:pt x="226219" y="47625"/>
                </a:lnTo>
                <a:lnTo>
                  <a:pt x="59531" y="47625"/>
                </a:lnTo>
                <a:close/>
                <a:moveTo>
                  <a:pt x="142875" y="351234"/>
                </a:moveTo>
                <a:cubicBezTo>
                  <a:pt x="156046" y="351234"/>
                  <a:pt x="166688" y="340593"/>
                  <a:pt x="166688" y="327422"/>
                </a:cubicBezTo>
                <a:cubicBezTo>
                  <a:pt x="166688" y="314251"/>
                  <a:pt x="156046" y="303609"/>
                  <a:pt x="142875" y="303609"/>
                </a:cubicBezTo>
                <a:cubicBezTo>
                  <a:pt x="129704" y="303609"/>
                  <a:pt x="119063" y="314251"/>
                  <a:pt x="119063" y="327422"/>
                </a:cubicBezTo>
                <a:cubicBezTo>
                  <a:pt x="119063" y="340593"/>
                  <a:pt x="129704" y="351234"/>
                  <a:pt x="142875" y="35123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4396184" y="38862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Responsive UI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408884" y="4292600"/>
            <a:ext cx="337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Lọc và sort trên backlog đông task gặp khó khăn.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246467" y="2717800"/>
            <a:ext cx="3695700" cy="2286000"/>
          </a:xfrm>
          <a:custGeom>
            <a:avLst/>
            <a:gdLst/>
            <a:ahLst/>
            <a:cxnLst/>
            <a:rect l="l" t="t" r="r" b="b"/>
            <a:pathLst>
              <a:path w="3695700" h="2286000">
                <a:moveTo>
                  <a:pt x="101590" y="0"/>
                </a:moveTo>
                <a:lnTo>
                  <a:pt x="3594110" y="0"/>
                </a:lnTo>
                <a:cubicBezTo>
                  <a:pt x="3650217" y="0"/>
                  <a:pt x="3695700" y="45483"/>
                  <a:pt x="3695700" y="101590"/>
                </a:cubicBezTo>
                <a:lnTo>
                  <a:pt x="3695700" y="2184410"/>
                </a:lnTo>
                <a:cubicBezTo>
                  <a:pt x="3695700" y="2240517"/>
                  <a:pt x="3650217" y="2286000"/>
                  <a:pt x="35941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D7B99A">
              <a:alpha val="30196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9685734" y="292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6" name="Shape 13"/>
          <p:cNvSpPr/>
          <p:nvPr/>
        </p:nvSpPr>
        <p:spPr>
          <a:xfrm>
            <a:off x="9880997" y="31369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166688" y="5953"/>
                </a:moveTo>
                <a:cubicBezTo>
                  <a:pt x="215972" y="5953"/>
                  <a:pt x="255984" y="45966"/>
                  <a:pt x="255984" y="95250"/>
                </a:cubicBezTo>
                <a:cubicBezTo>
                  <a:pt x="255984" y="144534"/>
                  <a:pt x="215972" y="184547"/>
                  <a:pt x="166688" y="184547"/>
                </a:cubicBezTo>
                <a:cubicBezTo>
                  <a:pt x="117403" y="184547"/>
                  <a:pt x="77391" y="144534"/>
                  <a:pt x="77391" y="95250"/>
                </a:cubicBezTo>
                <a:cubicBezTo>
                  <a:pt x="77391" y="45966"/>
                  <a:pt x="117403" y="5953"/>
                  <a:pt x="166687" y="5953"/>
                </a:cubicBezTo>
                <a:close/>
                <a:moveTo>
                  <a:pt x="144587" y="226219"/>
                </a:moveTo>
                <a:lnTo>
                  <a:pt x="188788" y="226219"/>
                </a:lnTo>
                <a:cubicBezTo>
                  <a:pt x="210889" y="226219"/>
                  <a:pt x="231725" y="231651"/>
                  <a:pt x="250031" y="241176"/>
                </a:cubicBezTo>
                <a:lnTo>
                  <a:pt x="250031" y="244376"/>
                </a:lnTo>
                <a:cubicBezTo>
                  <a:pt x="235446" y="257473"/>
                  <a:pt x="226219" y="276448"/>
                  <a:pt x="226219" y="297582"/>
                </a:cubicBezTo>
                <a:lnTo>
                  <a:pt x="226219" y="369019"/>
                </a:lnTo>
                <a:cubicBezTo>
                  <a:pt x="226219" y="373112"/>
                  <a:pt x="226591" y="377130"/>
                  <a:pt x="227186" y="381000"/>
                </a:cubicBezTo>
                <a:lnTo>
                  <a:pt x="34007" y="381000"/>
                </a:lnTo>
                <a:cubicBezTo>
                  <a:pt x="21803" y="381000"/>
                  <a:pt x="11906" y="371103"/>
                  <a:pt x="11906" y="358899"/>
                </a:cubicBezTo>
                <a:cubicBezTo>
                  <a:pt x="11906" y="285601"/>
                  <a:pt x="71289" y="226219"/>
                  <a:pt x="144587" y="226219"/>
                </a:cubicBezTo>
                <a:close/>
                <a:moveTo>
                  <a:pt x="369094" y="226293"/>
                </a:moveTo>
                <a:cubicBezTo>
                  <a:pt x="369094" y="213122"/>
                  <a:pt x="358453" y="202481"/>
                  <a:pt x="345281" y="202481"/>
                </a:cubicBezTo>
                <a:cubicBezTo>
                  <a:pt x="332110" y="202481"/>
                  <a:pt x="321469" y="213122"/>
                  <a:pt x="321469" y="226293"/>
                </a:cubicBezTo>
                <a:lnTo>
                  <a:pt x="321469" y="261938"/>
                </a:lnTo>
                <a:lnTo>
                  <a:pt x="369094" y="261938"/>
                </a:lnTo>
                <a:lnTo>
                  <a:pt x="369094" y="226293"/>
                </a:lnTo>
                <a:close/>
                <a:moveTo>
                  <a:pt x="261938" y="297656"/>
                </a:moveTo>
                <a:cubicBezTo>
                  <a:pt x="261938" y="282104"/>
                  <a:pt x="271909" y="268858"/>
                  <a:pt x="285750" y="263947"/>
                </a:cubicBezTo>
                <a:lnTo>
                  <a:pt x="285750" y="226293"/>
                </a:lnTo>
                <a:cubicBezTo>
                  <a:pt x="285750" y="193402"/>
                  <a:pt x="312390" y="166762"/>
                  <a:pt x="345281" y="166762"/>
                </a:cubicBezTo>
                <a:cubicBezTo>
                  <a:pt x="378172" y="166762"/>
                  <a:pt x="404813" y="193402"/>
                  <a:pt x="404813" y="226293"/>
                </a:cubicBezTo>
                <a:lnTo>
                  <a:pt x="404813" y="263947"/>
                </a:lnTo>
                <a:cubicBezTo>
                  <a:pt x="418654" y="268858"/>
                  <a:pt x="428625" y="282104"/>
                  <a:pt x="428625" y="297656"/>
                </a:cubicBezTo>
                <a:lnTo>
                  <a:pt x="428625" y="369094"/>
                </a:lnTo>
                <a:cubicBezTo>
                  <a:pt x="428625" y="388813"/>
                  <a:pt x="412626" y="404813"/>
                  <a:pt x="392906" y="404813"/>
                </a:cubicBezTo>
                <a:lnTo>
                  <a:pt x="297656" y="404813"/>
                </a:lnTo>
                <a:cubicBezTo>
                  <a:pt x="277937" y="404813"/>
                  <a:pt x="261938" y="388813"/>
                  <a:pt x="261938" y="369094"/>
                </a:cubicBezTo>
                <a:lnTo>
                  <a:pt x="261938" y="29765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4"/>
          <p:cNvSpPr/>
          <p:nvPr/>
        </p:nvSpPr>
        <p:spPr>
          <a:xfrm>
            <a:off x="8392517" y="38862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Authorization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405217" y="4292600"/>
            <a:ext cx="337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Phân quyền theo role phức tạp, cần refactor middleware.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q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855" y="-39370"/>
            <a:ext cx="12396470" cy="69456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778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Kế hoạch phát triển IT2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641600"/>
            <a:ext cx="5689600" cy="2438400"/>
          </a:xfrm>
          <a:custGeom>
            <a:avLst/>
            <a:gdLst/>
            <a:ahLst/>
            <a:cxnLst/>
            <a:rect l="l" t="t" r="r" b="b"/>
            <a:pathLst>
              <a:path w="5689600" h="2438400">
                <a:moveTo>
                  <a:pt x="101608" y="0"/>
                </a:moveTo>
                <a:lnTo>
                  <a:pt x="5587992" y="0"/>
                </a:lnTo>
                <a:cubicBezTo>
                  <a:pt x="5644108" y="0"/>
                  <a:pt x="5689600" y="45492"/>
                  <a:pt x="5689600" y="101608"/>
                </a:cubicBezTo>
                <a:lnTo>
                  <a:pt x="5689600" y="2336792"/>
                </a:lnTo>
                <a:cubicBezTo>
                  <a:pt x="5689600" y="2392908"/>
                  <a:pt x="5644108" y="2438400"/>
                  <a:pt x="5587992" y="2438400"/>
                </a:cubicBezTo>
                <a:lnTo>
                  <a:pt x="101608" y="2438400"/>
                </a:lnTo>
                <a:cubicBezTo>
                  <a:pt x="45492" y="2438400"/>
                  <a:pt x="0" y="2392908"/>
                  <a:pt x="0" y="23367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E5D1B8">
              <a:alpha val="4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495300" y="2946400"/>
            <a:ext cx="520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Hoàn thiện chức năng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73088" y="3492500"/>
            <a:ext cx="200025" cy="177800"/>
          </a:xfrm>
          <a:custGeom>
            <a:avLst/>
            <a:gdLst/>
            <a:ahLst/>
            <a:cxnLst/>
            <a:rect l="l" t="t" r="r" b="b"/>
            <a:pathLst>
              <a:path w="200025" h="177800">
                <a:moveTo>
                  <a:pt x="177939" y="83344"/>
                </a:moveTo>
                <a:lnTo>
                  <a:pt x="116820" y="83344"/>
                </a:lnTo>
                <a:cubicBezTo>
                  <a:pt x="110674" y="83344"/>
                  <a:pt x="105708" y="78378"/>
                  <a:pt x="105708" y="72231"/>
                </a:cubicBezTo>
                <a:lnTo>
                  <a:pt x="105708" y="11112"/>
                </a:lnTo>
                <a:cubicBezTo>
                  <a:pt x="105708" y="4966"/>
                  <a:pt x="110708" y="-69"/>
                  <a:pt x="116785" y="729"/>
                </a:cubicBezTo>
                <a:cubicBezTo>
                  <a:pt x="153943" y="5660"/>
                  <a:pt x="183391" y="35109"/>
                  <a:pt x="188322" y="72266"/>
                </a:cubicBezTo>
                <a:cubicBezTo>
                  <a:pt x="189121" y="78343"/>
                  <a:pt x="184086" y="83344"/>
                  <a:pt x="177939" y="83344"/>
                </a:cubicBezTo>
                <a:close/>
                <a:moveTo>
                  <a:pt x="77301" y="12918"/>
                </a:moveTo>
                <a:cubicBezTo>
                  <a:pt x="83587" y="11599"/>
                  <a:pt x="89039" y="16738"/>
                  <a:pt x="89039" y="23163"/>
                </a:cubicBezTo>
                <a:lnTo>
                  <a:pt x="89039" y="91678"/>
                </a:lnTo>
                <a:cubicBezTo>
                  <a:pt x="89039" y="93623"/>
                  <a:pt x="89733" y="95498"/>
                  <a:pt x="90949" y="96991"/>
                </a:cubicBezTo>
                <a:lnTo>
                  <a:pt x="136823" y="152345"/>
                </a:lnTo>
                <a:cubicBezTo>
                  <a:pt x="140886" y="157242"/>
                  <a:pt x="140017" y="164639"/>
                  <a:pt x="134427" y="167660"/>
                </a:cubicBezTo>
                <a:cubicBezTo>
                  <a:pt x="122585" y="174119"/>
                  <a:pt x="109007" y="177800"/>
                  <a:pt x="94595" y="177800"/>
                </a:cubicBezTo>
                <a:cubicBezTo>
                  <a:pt x="48582" y="177800"/>
                  <a:pt x="11251" y="140469"/>
                  <a:pt x="11251" y="94456"/>
                </a:cubicBezTo>
                <a:cubicBezTo>
                  <a:pt x="11251" y="54347"/>
                  <a:pt x="39554" y="20871"/>
                  <a:pt x="77301" y="12918"/>
                </a:cubicBezTo>
                <a:close/>
                <a:moveTo>
                  <a:pt x="165924" y="100013"/>
                </a:moveTo>
                <a:lnTo>
                  <a:pt x="188149" y="100013"/>
                </a:lnTo>
                <a:cubicBezTo>
                  <a:pt x="194573" y="100013"/>
                  <a:pt x="199712" y="105465"/>
                  <a:pt x="198393" y="111750"/>
                </a:cubicBezTo>
                <a:cubicBezTo>
                  <a:pt x="194851" y="128558"/>
                  <a:pt x="186239" y="143490"/>
                  <a:pt x="174223" y="154880"/>
                </a:cubicBezTo>
                <a:cubicBezTo>
                  <a:pt x="169952" y="158943"/>
                  <a:pt x="163250" y="158075"/>
                  <a:pt x="159499" y="153526"/>
                </a:cubicBezTo>
                <a:lnTo>
                  <a:pt x="130190" y="118209"/>
                </a:lnTo>
                <a:cubicBezTo>
                  <a:pt x="124182" y="110951"/>
                  <a:pt x="129356" y="100013"/>
                  <a:pt x="138733" y="100013"/>
                </a:cubicBezTo>
                <a:lnTo>
                  <a:pt x="165889" y="100013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7" name="Text 4"/>
          <p:cNvSpPr/>
          <p:nvPr/>
        </p:nvSpPr>
        <p:spPr>
          <a:xfrm>
            <a:off x="889000" y="3454400"/>
            <a:ext cx="483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Dashboard: Hoàn </a:t>
            </a:r>
            <a:r>
              <a:rPr lang="en-US" sz="1400" dirty="0" err="1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thiện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 err="1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các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 err="1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chức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 err="1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năng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 err="1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khác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06425" y="38481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0" y="22225"/>
                </a:moveTo>
                <a:cubicBezTo>
                  <a:pt x="0" y="9967"/>
                  <a:pt x="9967" y="0"/>
                  <a:pt x="22225" y="0"/>
                </a:cubicBezTo>
                <a:lnTo>
                  <a:pt x="74141" y="0"/>
                </a:lnTo>
                <a:cubicBezTo>
                  <a:pt x="80045" y="0"/>
                  <a:pt x="85705" y="2327"/>
                  <a:pt x="89872" y="6494"/>
                </a:cubicBezTo>
                <a:lnTo>
                  <a:pt x="126856" y="43512"/>
                </a:lnTo>
                <a:cubicBezTo>
                  <a:pt x="131023" y="47680"/>
                  <a:pt x="133350" y="53340"/>
                  <a:pt x="133350" y="59244"/>
                </a:cubicBezTo>
                <a:lnTo>
                  <a:pt x="133350" y="155575"/>
                </a:lnTo>
                <a:cubicBezTo>
                  <a:pt x="133350" y="167833"/>
                  <a:pt x="123383" y="177800"/>
                  <a:pt x="111125" y="177800"/>
                </a:cubicBezTo>
                <a:lnTo>
                  <a:pt x="22225" y="177800"/>
                </a:lnTo>
                <a:cubicBezTo>
                  <a:pt x="9967" y="177800"/>
                  <a:pt x="0" y="167833"/>
                  <a:pt x="0" y="155575"/>
                </a:cubicBezTo>
                <a:lnTo>
                  <a:pt x="0" y="22225"/>
                </a:lnTo>
                <a:close/>
                <a:moveTo>
                  <a:pt x="72231" y="20315"/>
                </a:moveTo>
                <a:lnTo>
                  <a:pt x="72231" y="52784"/>
                </a:lnTo>
                <a:cubicBezTo>
                  <a:pt x="72231" y="57403"/>
                  <a:pt x="75947" y="61119"/>
                  <a:pt x="80566" y="61119"/>
                </a:cubicBezTo>
                <a:lnTo>
                  <a:pt x="113035" y="61119"/>
                </a:lnTo>
                <a:lnTo>
                  <a:pt x="72231" y="20315"/>
                </a:lnTo>
                <a:close/>
                <a:moveTo>
                  <a:pt x="41672" y="88900"/>
                </a:moveTo>
                <a:cubicBezTo>
                  <a:pt x="37053" y="88900"/>
                  <a:pt x="33337" y="92616"/>
                  <a:pt x="33337" y="97234"/>
                </a:cubicBezTo>
                <a:cubicBezTo>
                  <a:pt x="33337" y="101853"/>
                  <a:pt x="37053" y="105569"/>
                  <a:pt x="41672" y="105569"/>
                </a:cubicBezTo>
                <a:lnTo>
                  <a:pt x="91678" y="105569"/>
                </a:lnTo>
                <a:cubicBezTo>
                  <a:pt x="96297" y="105569"/>
                  <a:pt x="100013" y="101853"/>
                  <a:pt x="100013" y="97234"/>
                </a:cubicBezTo>
                <a:cubicBezTo>
                  <a:pt x="100013" y="92616"/>
                  <a:pt x="96297" y="88900"/>
                  <a:pt x="91678" y="88900"/>
                </a:cubicBezTo>
                <a:lnTo>
                  <a:pt x="41672" y="88900"/>
                </a:lnTo>
                <a:close/>
                <a:moveTo>
                  <a:pt x="41672" y="122238"/>
                </a:moveTo>
                <a:cubicBezTo>
                  <a:pt x="37053" y="122238"/>
                  <a:pt x="33337" y="125953"/>
                  <a:pt x="33337" y="130572"/>
                </a:cubicBezTo>
                <a:cubicBezTo>
                  <a:pt x="33337" y="135191"/>
                  <a:pt x="37053" y="138906"/>
                  <a:pt x="41672" y="138906"/>
                </a:cubicBezTo>
                <a:lnTo>
                  <a:pt x="91678" y="138906"/>
                </a:lnTo>
                <a:cubicBezTo>
                  <a:pt x="96297" y="138906"/>
                  <a:pt x="100013" y="135191"/>
                  <a:pt x="100013" y="130572"/>
                </a:cubicBezTo>
                <a:cubicBezTo>
                  <a:pt x="100013" y="125953"/>
                  <a:pt x="96297" y="122238"/>
                  <a:pt x="91678" y="122238"/>
                </a:cubicBezTo>
                <a:lnTo>
                  <a:pt x="41672" y="122238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9" name="Text 6"/>
          <p:cNvSpPr/>
          <p:nvPr/>
        </p:nvSpPr>
        <p:spPr>
          <a:xfrm>
            <a:off x="889000" y="3810000"/>
            <a:ext cx="483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Report module: Hoàn </a:t>
            </a:r>
            <a:r>
              <a:rPr lang="en-US" sz="1400" dirty="0" err="1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thiên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 err="1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phần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report.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95313" y="42037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77788" y="0"/>
                </a:moveTo>
                <a:cubicBezTo>
                  <a:pt x="71641" y="0"/>
                  <a:pt x="66675" y="4966"/>
                  <a:pt x="66675" y="11112"/>
                </a:cubicBezTo>
                <a:lnTo>
                  <a:pt x="66675" y="12224"/>
                </a:lnTo>
                <a:cubicBezTo>
                  <a:pt x="41325" y="17363"/>
                  <a:pt x="22225" y="39797"/>
                  <a:pt x="22225" y="66675"/>
                </a:cubicBezTo>
                <a:lnTo>
                  <a:pt x="22225" y="74211"/>
                </a:lnTo>
                <a:cubicBezTo>
                  <a:pt x="22225" y="90914"/>
                  <a:pt x="16530" y="107131"/>
                  <a:pt x="6112" y="120189"/>
                </a:cubicBezTo>
                <a:lnTo>
                  <a:pt x="2709" y="124425"/>
                </a:lnTo>
                <a:cubicBezTo>
                  <a:pt x="938" y="126613"/>
                  <a:pt x="0" y="129322"/>
                  <a:pt x="0" y="132135"/>
                </a:cubicBezTo>
                <a:cubicBezTo>
                  <a:pt x="0" y="138941"/>
                  <a:pt x="5522" y="144463"/>
                  <a:pt x="12328" y="144463"/>
                </a:cubicBezTo>
                <a:lnTo>
                  <a:pt x="143212" y="144463"/>
                </a:lnTo>
                <a:cubicBezTo>
                  <a:pt x="150019" y="144463"/>
                  <a:pt x="155540" y="138941"/>
                  <a:pt x="155540" y="132135"/>
                </a:cubicBezTo>
                <a:cubicBezTo>
                  <a:pt x="155540" y="129322"/>
                  <a:pt x="154603" y="126613"/>
                  <a:pt x="152832" y="124425"/>
                </a:cubicBezTo>
                <a:lnTo>
                  <a:pt x="149428" y="120189"/>
                </a:lnTo>
                <a:cubicBezTo>
                  <a:pt x="139045" y="107131"/>
                  <a:pt x="133350" y="90914"/>
                  <a:pt x="133350" y="74211"/>
                </a:cubicBezTo>
                <a:lnTo>
                  <a:pt x="133350" y="66675"/>
                </a:lnTo>
                <a:cubicBezTo>
                  <a:pt x="133350" y="39797"/>
                  <a:pt x="114250" y="17363"/>
                  <a:pt x="88900" y="12224"/>
                </a:cubicBezTo>
                <a:lnTo>
                  <a:pt x="88900" y="11112"/>
                </a:lnTo>
                <a:cubicBezTo>
                  <a:pt x="88900" y="4966"/>
                  <a:pt x="83934" y="0"/>
                  <a:pt x="77788" y="0"/>
                </a:cubicBezTo>
                <a:close/>
                <a:moveTo>
                  <a:pt x="56257" y="161131"/>
                </a:moveTo>
                <a:cubicBezTo>
                  <a:pt x="58723" y="170716"/>
                  <a:pt x="67439" y="177800"/>
                  <a:pt x="77788" y="177800"/>
                </a:cubicBezTo>
                <a:cubicBezTo>
                  <a:pt x="88136" y="177800"/>
                  <a:pt x="96852" y="170716"/>
                  <a:pt x="99318" y="161131"/>
                </a:cubicBezTo>
                <a:lnTo>
                  <a:pt x="56257" y="161131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1" name="Text 8"/>
          <p:cNvSpPr/>
          <p:nvPr/>
        </p:nvSpPr>
        <p:spPr>
          <a:xfrm>
            <a:off x="889000" y="4165600"/>
            <a:ext cx="483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Notification: Hệ thống thông báo real-time.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95313" y="45593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58028" y="-5556"/>
                </a:moveTo>
                <a:lnTo>
                  <a:pt x="97582" y="-5556"/>
                </a:lnTo>
                <a:cubicBezTo>
                  <a:pt x="102374" y="-5556"/>
                  <a:pt x="106611" y="-2500"/>
                  <a:pt x="108139" y="2049"/>
                </a:cubicBezTo>
                <a:lnTo>
                  <a:pt x="111125" y="11112"/>
                </a:lnTo>
                <a:lnTo>
                  <a:pt x="144463" y="11112"/>
                </a:lnTo>
                <a:cubicBezTo>
                  <a:pt x="150609" y="11112"/>
                  <a:pt x="155575" y="16078"/>
                  <a:pt x="155575" y="22225"/>
                </a:cubicBezTo>
                <a:cubicBezTo>
                  <a:pt x="155575" y="28372"/>
                  <a:pt x="150609" y="33337"/>
                  <a:pt x="144463" y="33337"/>
                </a:cubicBezTo>
                <a:lnTo>
                  <a:pt x="11112" y="33337"/>
                </a:lnTo>
                <a:cubicBezTo>
                  <a:pt x="4966" y="33337"/>
                  <a:pt x="0" y="28372"/>
                  <a:pt x="0" y="22225"/>
                </a:cubicBezTo>
                <a:cubicBezTo>
                  <a:pt x="0" y="16078"/>
                  <a:pt x="4966" y="11112"/>
                  <a:pt x="11112" y="11112"/>
                </a:cubicBezTo>
                <a:lnTo>
                  <a:pt x="44450" y="11112"/>
                </a:lnTo>
                <a:lnTo>
                  <a:pt x="47471" y="2049"/>
                </a:lnTo>
                <a:cubicBezTo>
                  <a:pt x="48999" y="-2500"/>
                  <a:pt x="53236" y="-5556"/>
                  <a:pt x="58028" y="-5556"/>
                </a:cubicBezTo>
                <a:close/>
                <a:moveTo>
                  <a:pt x="11112" y="50006"/>
                </a:moveTo>
                <a:lnTo>
                  <a:pt x="144463" y="50006"/>
                </a:lnTo>
                <a:lnTo>
                  <a:pt x="137135" y="162208"/>
                </a:lnTo>
                <a:cubicBezTo>
                  <a:pt x="136580" y="170994"/>
                  <a:pt x="129287" y="177800"/>
                  <a:pt x="120501" y="177800"/>
                </a:cubicBezTo>
                <a:lnTo>
                  <a:pt x="35074" y="177800"/>
                </a:lnTo>
                <a:cubicBezTo>
                  <a:pt x="26288" y="177800"/>
                  <a:pt x="18995" y="170994"/>
                  <a:pt x="18440" y="162208"/>
                </a:cubicBezTo>
                <a:lnTo>
                  <a:pt x="11112" y="50006"/>
                </a:lnTo>
                <a:close/>
                <a:moveTo>
                  <a:pt x="83691" y="77440"/>
                </a:moveTo>
                <a:cubicBezTo>
                  <a:pt x="80427" y="74176"/>
                  <a:pt x="75148" y="74176"/>
                  <a:pt x="71919" y="77440"/>
                </a:cubicBezTo>
                <a:lnTo>
                  <a:pt x="46916" y="102443"/>
                </a:lnTo>
                <a:cubicBezTo>
                  <a:pt x="43651" y="105708"/>
                  <a:pt x="43651" y="110986"/>
                  <a:pt x="46916" y="114216"/>
                </a:cubicBezTo>
                <a:cubicBezTo>
                  <a:pt x="50180" y="117445"/>
                  <a:pt x="55458" y="117480"/>
                  <a:pt x="58688" y="114216"/>
                </a:cubicBezTo>
                <a:lnTo>
                  <a:pt x="69453" y="103450"/>
                </a:lnTo>
                <a:lnTo>
                  <a:pt x="69453" y="138906"/>
                </a:lnTo>
                <a:cubicBezTo>
                  <a:pt x="69453" y="143525"/>
                  <a:pt x="73169" y="147241"/>
                  <a:pt x="77788" y="147241"/>
                </a:cubicBezTo>
                <a:cubicBezTo>
                  <a:pt x="82406" y="147241"/>
                  <a:pt x="86122" y="143525"/>
                  <a:pt x="86122" y="138906"/>
                </a:cubicBezTo>
                <a:lnTo>
                  <a:pt x="86122" y="103450"/>
                </a:lnTo>
                <a:lnTo>
                  <a:pt x="96887" y="114216"/>
                </a:lnTo>
                <a:cubicBezTo>
                  <a:pt x="100151" y="117480"/>
                  <a:pt x="105430" y="117480"/>
                  <a:pt x="108659" y="114216"/>
                </a:cubicBezTo>
                <a:cubicBezTo>
                  <a:pt x="111889" y="110951"/>
                  <a:pt x="111924" y="105673"/>
                  <a:pt x="108659" y="102443"/>
                </a:cubicBezTo>
                <a:lnTo>
                  <a:pt x="83656" y="77440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3" name="Text 10"/>
          <p:cNvSpPr/>
          <p:nvPr/>
        </p:nvSpPr>
        <p:spPr>
          <a:xfrm>
            <a:off x="889000" y="4521200"/>
            <a:ext cx="483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Recycle Bin: Khôi phục task đã xóa.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48400" y="2641600"/>
            <a:ext cx="5689600" cy="2082800"/>
          </a:xfrm>
          <a:custGeom>
            <a:avLst/>
            <a:gdLst/>
            <a:ahLst/>
            <a:cxnLst/>
            <a:rect l="l" t="t" r="r" b="b"/>
            <a:pathLst>
              <a:path w="5689600" h="2082800">
                <a:moveTo>
                  <a:pt x="101599" y="0"/>
                </a:moveTo>
                <a:lnTo>
                  <a:pt x="5588001" y="0"/>
                </a:lnTo>
                <a:cubicBezTo>
                  <a:pt x="5644113" y="0"/>
                  <a:pt x="5689600" y="45487"/>
                  <a:pt x="5689600" y="101599"/>
                </a:cubicBezTo>
                <a:lnTo>
                  <a:pt x="5689600" y="1981201"/>
                </a:lnTo>
                <a:cubicBezTo>
                  <a:pt x="5689600" y="2037313"/>
                  <a:pt x="5644113" y="2082800"/>
                  <a:pt x="55880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D7B99A">
              <a:alpha val="4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15" name="Text 12"/>
          <p:cNvSpPr/>
          <p:nvPr/>
        </p:nvSpPr>
        <p:spPr>
          <a:xfrm>
            <a:off x="6489700" y="2946400"/>
            <a:ext cx="520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Tối ưu hóa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578600" y="34925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0" y="88900"/>
                </a:moveTo>
                <a:cubicBezTo>
                  <a:pt x="0" y="39835"/>
                  <a:pt x="39835" y="0"/>
                  <a:pt x="88900" y="0"/>
                </a:cubicBez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lose/>
                <a:moveTo>
                  <a:pt x="100013" y="33337"/>
                </a:moveTo>
                <a:cubicBezTo>
                  <a:pt x="100013" y="27204"/>
                  <a:pt x="95033" y="22225"/>
                  <a:pt x="88900" y="22225"/>
                </a:cubicBezTo>
                <a:cubicBezTo>
                  <a:pt x="82767" y="22225"/>
                  <a:pt x="77788" y="27204"/>
                  <a:pt x="77788" y="33337"/>
                </a:cubicBezTo>
                <a:cubicBezTo>
                  <a:pt x="77788" y="39471"/>
                  <a:pt x="82767" y="44450"/>
                  <a:pt x="88900" y="44450"/>
                </a:cubicBezTo>
                <a:cubicBezTo>
                  <a:pt x="95033" y="44450"/>
                  <a:pt x="100013" y="39471"/>
                  <a:pt x="100013" y="33337"/>
                </a:cubicBezTo>
                <a:close/>
                <a:moveTo>
                  <a:pt x="88900" y="144463"/>
                </a:moveTo>
                <a:cubicBezTo>
                  <a:pt x="101158" y="144463"/>
                  <a:pt x="111125" y="134496"/>
                  <a:pt x="111125" y="122238"/>
                </a:cubicBezTo>
                <a:cubicBezTo>
                  <a:pt x="111125" y="116612"/>
                  <a:pt x="109041" y="111438"/>
                  <a:pt x="105569" y="107548"/>
                </a:cubicBezTo>
                <a:lnTo>
                  <a:pt x="129704" y="59313"/>
                </a:lnTo>
                <a:cubicBezTo>
                  <a:pt x="131753" y="55181"/>
                  <a:pt x="130086" y="50180"/>
                  <a:pt x="125988" y="48131"/>
                </a:cubicBezTo>
                <a:cubicBezTo>
                  <a:pt x="121890" y="46082"/>
                  <a:pt x="116855" y="47749"/>
                  <a:pt x="114806" y="51847"/>
                </a:cubicBezTo>
                <a:lnTo>
                  <a:pt x="90671" y="100082"/>
                </a:lnTo>
                <a:cubicBezTo>
                  <a:pt x="90081" y="100047"/>
                  <a:pt x="89490" y="100013"/>
                  <a:pt x="88900" y="100013"/>
                </a:cubicBezTo>
                <a:cubicBezTo>
                  <a:pt x="76642" y="100013"/>
                  <a:pt x="66675" y="109979"/>
                  <a:pt x="66675" y="122238"/>
                </a:cubicBezTo>
                <a:cubicBezTo>
                  <a:pt x="66675" y="134496"/>
                  <a:pt x="76642" y="144463"/>
                  <a:pt x="88900" y="144463"/>
                </a:cubicBezTo>
                <a:close/>
                <a:moveTo>
                  <a:pt x="61119" y="50006"/>
                </a:moveTo>
                <a:cubicBezTo>
                  <a:pt x="61119" y="43873"/>
                  <a:pt x="56139" y="38894"/>
                  <a:pt x="50006" y="38894"/>
                </a:cubicBezTo>
                <a:cubicBezTo>
                  <a:pt x="43873" y="38894"/>
                  <a:pt x="38894" y="43873"/>
                  <a:pt x="38894" y="50006"/>
                </a:cubicBezTo>
                <a:cubicBezTo>
                  <a:pt x="38894" y="56139"/>
                  <a:pt x="43873" y="61119"/>
                  <a:pt x="50006" y="61119"/>
                </a:cubicBezTo>
                <a:cubicBezTo>
                  <a:pt x="56139" y="61119"/>
                  <a:pt x="61119" y="56139"/>
                  <a:pt x="61119" y="50006"/>
                </a:cubicBezTo>
                <a:close/>
                <a:moveTo>
                  <a:pt x="33337" y="100013"/>
                </a:moveTo>
                <a:cubicBezTo>
                  <a:pt x="39471" y="100013"/>
                  <a:pt x="44450" y="95033"/>
                  <a:pt x="44450" y="88900"/>
                </a:cubicBezTo>
                <a:cubicBezTo>
                  <a:pt x="44450" y="82767"/>
                  <a:pt x="39471" y="77788"/>
                  <a:pt x="33337" y="77788"/>
                </a:cubicBezTo>
                <a:cubicBezTo>
                  <a:pt x="27204" y="77788"/>
                  <a:pt x="22225" y="82767"/>
                  <a:pt x="22225" y="88900"/>
                </a:cubicBezTo>
                <a:cubicBezTo>
                  <a:pt x="22225" y="95033"/>
                  <a:pt x="27204" y="100013"/>
                  <a:pt x="33337" y="100013"/>
                </a:cubicBezTo>
                <a:close/>
                <a:moveTo>
                  <a:pt x="155575" y="88900"/>
                </a:moveTo>
                <a:cubicBezTo>
                  <a:pt x="155575" y="82767"/>
                  <a:pt x="150596" y="77788"/>
                  <a:pt x="144463" y="77788"/>
                </a:cubicBezTo>
                <a:cubicBezTo>
                  <a:pt x="138329" y="77788"/>
                  <a:pt x="133350" y="82767"/>
                  <a:pt x="133350" y="88900"/>
                </a:cubicBezTo>
                <a:cubicBezTo>
                  <a:pt x="133350" y="95033"/>
                  <a:pt x="138329" y="100013"/>
                  <a:pt x="144463" y="100013"/>
                </a:cubicBezTo>
                <a:cubicBezTo>
                  <a:pt x="150596" y="100013"/>
                  <a:pt x="155575" y="95033"/>
                  <a:pt x="155575" y="8890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7" name="Text 14"/>
          <p:cNvSpPr/>
          <p:nvPr/>
        </p:nvSpPr>
        <p:spPr>
          <a:xfrm>
            <a:off x="6883400" y="3454400"/>
            <a:ext cx="483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Performance: Cache dashboard, tối ưu load.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578600" y="38481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0"/>
                </a:moveTo>
                <a:cubicBezTo>
                  <a:pt x="90497" y="0"/>
                  <a:pt x="92095" y="347"/>
                  <a:pt x="93553" y="1007"/>
                </a:cubicBezTo>
                <a:lnTo>
                  <a:pt x="158978" y="28754"/>
                </a:lnTo>
                <a:cubicBezTo>
                  <a:pt x="166618" y="31983"/>
                  <a:pt x="172313" y="39519"/>
                  <a:pt x="172278" y="48617"/>
                </a:cubicBezTo>
                <a:cubicBezTo>
                  <a:pt x="172105" y="83066"/>
                  <a:pt x="157936" y="146095"/>
                  <a:pt x="98103" y="174744"/>
                </a:cubicBezTo>
                <a:cubicBezTo>
                  <a:pt x="92303" y="177522"/>
                  <a:pt x="85566" y="177522"/>
                  <a:pt x="79767" y="174744"/>
                </a:cubicBezTo>
                <a:cubicBezTo>
                  <a:pt x="19898" y="146095"/>
                  <a:pt x="5765" y="83066"/>
                  <a:pt x="5591" y="48617"/>
                </a:cubicBezTo>
                <a:cubicBezTo>
                  <a:pt x="5556" y="39519"/>
                  <a:pt x="11251" y="31983"/>
                  <a:pt x="18891" y="28754"/>
                </a:cubicBezTo>
                <a:lnTo>
                  <a:pt x="84281" y="1007"/>
                </a:lnTo>
                <a:cubicBezTo>
                  <a:pt x="85740" y="347"/>
                  <a:pt x="87303" y="0"/>
                  <a:pt x="88900" y="0"/>
                </a:cubicBezTo>
                <a:close/>
                <a:moveTo>
                  <a:pt x="88900" y="23197"/>
                </a:moveTo>
                <a:lnTo>
                  <a:pt x="88900" y="154498"/>
                </a:lnTo>
                <a:cubicBezTo>
                  <a:pt x="136823" y="131301"/>
                  <a:pt x="149706" y="79906"/>
                  <a:pt x="150019" y="49138"/>
                </a:cubicBezTo>
                <a:lnTo>
                  <a:pt x="88900" y="23232"/>
                </a:lnTo>
                <a:lnTo>
                  <a:pt x="88900" y="23232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9" name="Text 16"/>
          <p:cNvSpPr/>
          <p:nvPr/>
        </p:nvSpPr>
        <p:spPr>
          <a:xfrm>
            <a:off x="6883400" y="3810000"/>
            <a:ext cx="483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578600" y="42037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75369" y="94804"/>
                </a:moveTo>
                <a:cubicBezTo>
                  <a:pt x="178633" y="91539"/>
                  <a:pt x="178633" y="86261"/>
                  <a:pt x="175369" y="83031"/>
                </a:cubicBezTo>
                <a:lnTo>
                  <a:pt x="125363" y="32990"/>
                </a:lnTo>
                <a:cubicBezTo>
                  <a:pt x="122967" y="30594"/>
                  <a:pt x="119390" y="29900"/>
                  <a:pt x="116265" y="31184"/>
                </a:cubicBezTo>
                <a:cubicBezTo>
                  <a:pt x="113139" y="32469"/>
                  <a:pt x="111125" y="35525"/>
                  <a:pt x="111125" y="38894"/>
                </a:cubicBezTo>
                <a:lnTo>
                  <a:pt x="111125" y="66675"/>
                </a:lnTo>
                <a:lnTo>
                  <a:pt x="72231" y="66675"/>
                </a:lnTo>
                <a:cubicBezTo>
                  <a:pt x="63029" y="66675"/>
                  <a:pt x="55563" y="74141"/>
                  <a:pt x="55563" y="83344"/>
                </a:cubicBezTo>
                <a:lnTo>
                  <a:pt x="55563" y="94456"/>
                </a:lnTo>
                <a:cubicBezTo>
                  <a:pt x="55563" y="103659"/>
                  <a:pt x="63029" y="111125"/>
                  <a:pt x="72231" y="111125"/>
                </a:cubicBezTo>
                <a:lnTo>
                  <a:pt x="111125" y="111125"/>
                </a:lnTo>
                <a:lnTo>
                  <a:pt x="111125" y="138906"/>
                </a:lnTo>
                <a:cubicBezTo>
                  <a:pt x="111125" y="142275"/>
                  <a:pt x="113139" y="145331"/>
                  <a:pt x="116265" y="146616"/>
                </a:cubicBezTo>
                <a:cubicBezTo>
                  <a:pt x="119390" y="147900"/>
                  <a:pt x="122967" y="147206"/>
                  <a:pt x="125363" y="144810"/>
                </a:cubicBezTo>
                <a:lnTo>
                  <a:pt x="175369" y="94804"/>
                </a:lnTo>
                <a:close/>
                <a:moveTo>
                  <a:pt x="55563" y="33337"/>
                </a:moveTo>
                <a:cubicBezTo>
                  <a:pt x="61709" y="33337"/>
                  <a:pt x="66675" y="28372"/>
                  <a:pt x="66675" y="22225"/>
                </a:cubicBezTo>
                <a:cubicBezTo>
                  <a:pt x="66675" y="16078"/>
                  <a:pt x="61709" y="11112"/>
                  <a:pt x="55563" y="11112"/>
                </a:cubicBezTo>
                <a:lnTo>
                  <a:pt x="33337" y="11112"/>
                </a:lnTo>
                <a:cubicBezTo>
                  <a:pt x="14932" y="11112"/>
                  <a:pt x="0" y="26045"/>
                  <a:pt x="0" y="44450"/>
                </a:cubicBezTo>
                <a:lnTo>
                  <a:pt x="0" y="133350"/>
                </a:lnTo>
                <a:cubicBezTo>
                  <a:pt x="0" y="151755"/>
                  <a:pt x="14932" y="166688"/>
                  <a:pt x="33337" y="166688"/>
                </a:cubicBezTo>
                <a:lnTo>
                  <a:pt x="55563" y="166688"/>
                </a:lnTo>
                <a:cubicBezTo>
                  <a:pt x="61709" y="166688"/>
                  <a:pt x="66675" y="161722"/>
                  <a:pt x="66675" y="155575"/>
                </a:cubicBezTo>
                <a:cubicBezTo>
                  <a:pt x="66675" y="149428"/>
                  <a:pt x="61709" y="144463"/>
                  <a:pt x="55563" y="144463"/>
                </a:cubicBezTo>
                <a:lnTo>
                  <a:pt x="33337" y="144463"/>
                </a:lnTo>
                <a:cubicBezTo>
                  <a:pt x="27191" y="144463"/>
                  <a:pt x="22225" y="139497"/>
                  <a:pt x="22225" y="133350"/>
                </a:cubicBezTo>
                <a:lnTo>
                  <a:pt x="22225" y="44450"/>
                </a:lnTo>
                <a:cubicBezTo>
                  <a:pt x="22225" y="38303"/>
                  <a:pt x="27191" y="33337"/>
                  <a:pt x="33337" y="33337"/>
                </a:cubicBezTo>
                <a:lnTo>
                  <a:pt x="55563" y="33337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21" name="Text 18"/>
          <p:cNvSpPr/>
          <p:nvPr/>
        </p:nvSpPr>
        <p:spPr>
          <a:xfrm>
            <a:off x="6883400" y="4165600"/>
            <a:ext cx="483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 Logout: Tự động đăng xuất sau 30 phút.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og.png"/>
          <p:cNvPicPr>
            <a:picLocks noChangeAspect="1"/>
          </p:cNvPicPr>
          <p:nvPr/>
        </p:nvPicPr>
        <p:blipFill>
          <a:blip r:embed="rId3"/>
          <a:srcRect l="16" r="16"/>
          <a:stretch/>
        </p:blipFill>
        <p:spPr>
          <a:xfrm>
            <a:off x="-18415" y="-57785"/>
            <a:ext cx="12230735" cy="692594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38189" y="1791537"/>
            <a:ext cx="5239624" cy="20433"/>
          </a:xfrm>
          <a:prstGeom prst="line">
            <a:avLst/>
          </a:prstGeom>
          <a:noFill/>
          <a:ln w="12700">
            <a:solidFill>
              <a:srgbClr val="D3BDA6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>
            <a:off x="5738189" y="2563443"/>
            <a:ext cx="5239624" cy="20433"/>
          </a:xfrm>
          <a:prstGeom prst="line">
            <a:avLst/>
          </a:prstGeom>
          <a:noFill/>
          <a:ln w="12700">
            <a:solidFill>
              <a:srgbClr val="D3BDA6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5738189" y="3335350"/>
            <a:ext cx="5239624" cy="20433"/>
          </a:xfrm>
          <a:prstGeom prst="line">
            <a:avLst/>
          </a:prstGeom>
          <a:noFill/>
          <a:ln w="12700">
            <a:solidFill>
              <a:srgbClr val="D3BDA6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5738189" y="4107257"/>
            <a:ext cx="5239624" cy="20433"/>
          </a:xfrm>
          <a:prstGeom prst="line">
            <a:avLst/>
          </a:prstGeom>
          <a:noFill/>
          <a:ln w="12700">
            <a:solidFill>
              <a:srgbClr val="D3BDA6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5738189" y="4879163"/>
            <a:ext cx="5239624" cy="20433"/>
          </a:xfrm>
          <a:prstGeom prst="line">
            <a:avLst/>
          </a:prstGeom>
          <a:noFill/>
          <a:ln w="12700">
            <a:solidFill>
              <a:srgbClr val="D3BDA6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5738189" y="5651070"/>
            <a:ext cx="5239624" cy="20433"/>
          </a:xfrm>
          <a:prstGeom prst="line">
            <a:avLst/>
          </a:prstGeom>
          <a:noFill/>
          <a:ln w="12700">
            <a:solidFill>
              <a:srgbClr val="D3BDA6"/>
            </a:solidFill>
            <a:prstDash val="solid"/>
            <a:headEnd type="none"/>
            <a:tailEnd type="none"/>
          </a:ln>
        </p:spPr>
      </p:sp>
      <p:sp>
        <p:nvSpPr>
          <p:cNvPr id="9" name="Text 6"/>
          <p:cNvSpPr/>
          <p:nvPr/>
        </p:nvSpPr>
        <p:spPr>
          <a:xfrm>
            <a:off x="1827530" y="3183890"/>
            <a:ext cx="223012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>
                    <a:alpha val="5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676900" y="1186498"/>
            <a:ext cx="690634" cy="4534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D3BDA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385126" y="1236445"/>
            <a:ext cx="4367961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Giới thiệu Project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676900" y="1958405"/>
            <a:ext cx="690634" cy="4534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D3BDA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385126" y="2008352"/>
            <a:ext cx="4367961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Chức năng &amp; phạm vi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676900" y="2730311"/>
            <a:ext cx="690634" cy="4534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D3BDA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385126" y="2780258"/>
            <a:ext cx="4367961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Thiết kế hệ thống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676900" y="3502218"/>
            <a:ext cx="690634" cy="4534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D3BDA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385126" y="3552165"/>
            <a:ext cx="4367961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Tracking IT1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676900" y="4274125"/>
            <a:ext cx="690634" cy="4534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D3BDA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385126" y="4324072"/>
            <a:ext cx="4367961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Luồng sử dụng hiện tại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676900" y="5046032"/>
            <a:ext cx="690634" cy="4534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D3BDA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385126" y="5095978"/>
            <a:ext cx="4367961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Khó khăn, risk &amp; kế hoạch IT2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pg.png"/>
          <p:cNvPicPr>
            <a:picLocks noChangeAspect="1"/>
          </p:cNvPicPr>
          <p:nvPr/>
        </p:nvPicPr>
        <p:blipFill>
          <a:blip r:embed="rId3"/>
          <a:srcRect l="3" r="3"/>
          <a:stretch/>
        </p:blipFill>
        <p:spPr>
          <a:xfrm>
            <a:off x="-15875" y="-4445"/>
            <a:ext cx="12233910" cy="685990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926958" y="4684395"/>
            <a:ext cx="2337402" cy="50292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4926958" y="4684395"/>
            <a:ext cx="2337402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889500" y="4736465"/>
            <a:ext cx="241300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 AI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4926958" y="5387340"/>
            <a:ext cx="2337402" cy="50292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926958" y="5387340"/>
            <a:ext cx="2337402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889500" y="5439410"/>
            <a:ext cx="241300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553970" y="1307465"/>
            <a:ext cx="7061200" cy="32994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3-d3ce46os8jdo4os5dcsg.png"/>
          <p:cNvPicPr>
            <a:picLocks noChangeAspect="1"/>
          </p:cNvPicPr>
          <p:nvPr/>
        </p:nvPicPr>
        <p:blipFill>
          <a:blip r:embed="rId3"/>
          <a:srcRect l="5" r="5"/>
          <a:stretch/>
        </p:blipFill>
        <p:spPr>
          <a:xfrm>
            <a:off x="-9525" y="-22225"/>
            <a:ext cx="12214860" cy="69100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92065" y="2949575"/>
            <a:ext cx="6986905" cy="1015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2129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Giới thiệu Project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2086610"/>
            <a:ext cx="3128010" cy="8629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q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855" y="-39370"/>
            <a:ext cx="12396470" cy="69456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930400"/>
            <a:ext cx="11988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Task Lab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743200"/>
            <a:ext cx="11836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Project Management cho Lab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556000"/>
            <a:ext cx="3695700" cy="1371600"/>
          </a:xfrm>
          <a:custGeom>
            <a:avLst/>
            <a:gdLst/>
            <a:ahLst/>
            <a:cxnLst/>
            <a:rect l="l" t="t" r="r" b="b"/>
            <a:pathLst>
              <a:path w="3695700" h="1371600">
                <a:moveTo>
                  <a:pt x="101594" y="0"/>
                </a:moveTo>
                <a:lnTo>
                  <a:pt x="3594106" y="0"/>
                </a:lnTo>
                <a:cubicBezTo>
                  <a:pt x="3650215" y="0"/>
                  <a:pt x="3695700" y="45485"/>
                  <a:pt x="3695700" y="101594"/>
                </a:cubicBezTo>
                <a:lnTo>
                  <a:pt x="3695700" y="1270006"/>
                </a:lnTo>
                <a:cubicBezTo>
                  <a:pt x="3695700" y="1326115"/>
                  <a:pt x="3650215" y="1371600"/>
                  <a:pt x="35941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D7B99A">
              <a:alpha val="30196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457200" y="37592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A07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Bài toán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4216400"/>
            <a:ext cx="337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Quản lý project và task cho Mentor-Intern, từ giao việc đến theo dõi tiến độ.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250134" y="3556000"/>
            <a:ext cx="3695700" cy="1371600"/>
          </a:xfrm>
          <a:custGeom>
            <a:avLst/>
            <a:gdLst/>
            <a:ahLst/>
            <a:cxnLst/>
            <a:rect l="l" t="t" r="r" b="b"/>
            <a:pathLst>
              <a:path w="3695700" h="1371600">
                <a:moveTo>
                  <a:pt x="101594" y="0"/>
                </a:moveTo>
                <a:lnTo>
                  <a:pt x="3594106" y="0"/>
                </a:lnTo>
                <a:cubicBezTo>
                  <a:pt x="3650215" y="0"/>
                  <a:pt x="3695700" y="45485"/>
                  <a:pt x="3695700" y="101594"/>
                </a:cubicBezTo>
                <a:lnTo>
                  <a:pt x="3695700" y="1270006"/>
                </a:lnTo>
                <a:cubicBezTo>
                  <a:pt x="3695700" y="1326115"/>
                  <a:pt x="3650215" y="1371600"/>
                  <a:pt x="35941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D7B99A">
              <a:alpha val="30196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4453334" y="37592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A07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Đối tượng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453334" y="4216400"/>
            <a:ext cx="337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Mentor, Intern Lead và Intern - mỗi đối tượng có vai trò và quyền hạn riêng.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246467" y="3556000"/>
            <a:ext cx="3695700" cy="1371600"/>
          </a:xfrm>
          <a:custGeom>
            <a:avLst/>
            <a:gdLst/>
            <a:ahLst/>
            <a:cxnLst/>
            <a:rect l="l" t="t" r="r" b="b"/>
            <a:pathLst>
              <a:path w="3695700" h="1371600">
                <a:moveTo>
                  <a:pt x="101594" y="0"/>
                </a:moveTo>
                <a:lnTo>
                  <a:pt x="3594106" y="0"/>
                </a:lnTo>
                <a:cubicBezTo>
                  <a:pt x="3650215" y="0"/>
                  <a:pt x="3695700" y="45485"/>
                  <a:pt x="3695700" y="101594"/>
                </a:cubicBezTo>
                <a:lnTo>
                  <a:pt x="3695700" y="1270006"/>
                </a:lnTo>
                <a:cubicBezTo>
                  <a:pt x="3695700" y="1326115"/>
                  <a:pt x="3650215" y="1371600"/>
                  <a:pt x="35941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D7B99A">
              <a:alpha val="30196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449667" y="37592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A07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Mục tiêu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449667" y="4216400"/>
            <a:ext cx="337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Quy trình lab minh bạch, hiệu quả, nâng cao năng suất làm việc nhóm.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3-d3ce46os8jdo4os5dcsg.png"/>
          <p:cNvPicPr>
            <a:picLocks noChangeAspect="1"/>
          </p:cNvPicPr>
          <p:nvPr/>
        </p:nvPicPr>
        <p:blipFill>
          <a:blip r:embed="rId3"/>
          <a:srcRect l="5" r="5"/>
          <a:stretch/>
        </p:blipFill>
        <p:spPr>
          <a:xfrm>
            <a:off x="-9525" y="-22225"/>
            <a:ext cx="12214860" cy="69100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92065" y="2949575"/>
            <a:ext cx="6986905" cy="1015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2129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Chức năng &amp; phạm vi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2086610"/>
            <a:ext cx="3128010" cy="8629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q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855" y="-39370"/>
            <a:ext cx="12396470" cy="6945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574800" y="1930400"/>
            <a:ext cx="2032000" cy="2032000"/>
          </a:xfrm>
          <a:custGeom>
            <a:avLst/>
            <a:gdLst/>
            <a:ahLst/>
            <a:cxnLst/>
            <a:rect l="l" t="t" r="r" b="b"/>
            <a:pathLst>
              <a:path w="2032000" h="2032000">
                <a:moveTo>
                  <a:pt x="1016000" y="0"/>
                </a:moveTo>
                <a:lnTo>
                  <a:pt x="1016000" y="0"/>
                </a:lnTo>
                <a:cubicBezTo>
                  <a:pt x="1576746" y="0"/>
                  <a:pt x="2032000" y="455254"/>
                  <a:pt x="2032000" y="1016000"/>
                </a:cubicBezTo>
                <a:lnTo>
                  <a:pt x="2032000" y="1016000"/>
                </a:lnTo>
                <a:cubicBezTo>
                  <a:pt x="2032000" y="1576746"/>
                  <a:pt x="1576746" y="2032000"/>
                  <a:pt x="1016000" y="2032000"/>
                </a:cubicBezTo>
                <a:lnTo>
                  <a:pt x="1016000" y="2032000"/>
                </a:lnTo>
                <a:cubicBezTo>
                  <a:pt x="455254" y="2032000"/>
                  <a:pt x="0" y="1576746"/>
                  <a:pt x="0" y="1016000"/>
                </a:cubicBezTo>
                <a:lnTo>
                  <a:pt x="0" y="1016000"/>
                </a:lnTo>
                <a:cubicBezTo>
                  <a:pt x="0" y="455254"/>
                  <a:pt x="455254" y="0"/>
                  <a:pt x="1016000" y="0"/>
                </a:cubicBezTo>
                <a:close/>
              </a:path>
            </a:pathLst>
          </a:custGeom>
          <a:solidFill>
            <a:srgbClr val="E5D1B8"/>
          </a:solidFill>
          <a:ln/>
        </p:spPr>
      </p:sp>
      <p:sp>
        <p:nvSpPr>
          <p:cNvPr id="4" name="Shape 1"/>
          <p:cNvSpPr/>
          <p:nvPr/>
        </p:nvSpPr>
        <p:spPr>
          <a:xfrm>
            <a:off x="2162175" y="2565400"/>
            <a:ext cx="857250" cy="762000"/>
          </a:xfrm>
          <a:custGeom>
            <a:avLst/>
            <a:gdLst/>
            <a:ahLst/>
            <a:cxnLst/>
            <a:rect l="l" t="t" r="r" b="b"/>
            <a:pathLst>
              <a:path w="857250" h="762000">
                <a:moveTo>
                  <a:pt x="333375" y="369094"/>
                </a:moveTo>
                <a:cubicBezTo>
                  <a:pt x="431944" y="369094"/>
                  <a:pt x="511969" y="289069"/>
                  <a:pt x="511969" y="190500"/>
                </a:cubicBezTo>
                <a:cubicBezTo>
                  <a:pt x="511969" y="91931"/>
                  <a:pt x="431944" y="11906"/>
                  <a:pt x="333375" y="11906"/>
                </a:cubicBezTo>
                <a:cubicBezTo>
                  <a:pt x="234806" y="11906"/>
                  <a:pt x="154781" y="91931"/>
                  <a:pt x="154781" y="190500"/>
                </a:cubicBezTo>
                <a:cubicBezTo>
                  <a:pt x="154781" y="289069"/>
                  <a:pt x="234806" y="369094"/>
                  <a:pt x="333375" y="369094"/>
                </a:cubicBezTo>
                <a:close/>
                <a:moveTo>
                  <a:pt x="289173" y="452438"/>
                </a:moveTo>
                <a:cubicBezTo>
                  <a:pt x="142577" y="452438"/>
                  <a:pt x="23812" y="571202"/>
                  <a:pt x="23812" y="717798"/>
                </a:cubicBezTo>
                <a:cubicBezTo>
                  <a:pt x="23812" y="742206"/>
                  <a:pt x="43607" y="762000"/>
                  <a:pt x="68014" y="762000"/>
                </a:cubicBezTo>
                <a:lnTo>
                  <a:pt x="442317" y="762000"/>
                </a:lnTo>
                <a:cubicBezTo>
                  <a:pt x="388441" y="698599"/>
                  <a:pt x="357188" y="616893"/>
                  <a:pt x="357188" y="530423"/>
                </a:cubicBezTo>
                <a:lnTo>
                  <a:pt x="357188" y="484138"/>
                </a:lnTo>
                <a:cubicBezTo>
                  <a:pt x="357188" y="473273"/>
                  <a:pt x="358676" y="462558"/>
                  <a:pt x="361504" y="452437"/>
                </a:cubicBezTo>
                <a:lnTo>
                  <a:pt x="289173" y="452437"/>
                </a:lnTo>
                <a:close/>
                <a:moveTo>
                  <a:pt x="662732" y="727025"/>
                </a:moveTo>
                <a:lnTo>
                  <a:pt x="642938" y="736402"/>
                </a:lnTo>
                <a:lnTo>
                  <a:pt x="642938" y="456456"/>
                </a:lnTo>
                <a:lnTo>
                  <a:pt x="785813" y="504081"/>
                </a:lnTo>
                <a:lnTo>
                  <a:pt x="785813" y="533251"/>
                </a:lnTo>
                <a:cubicBezTo>
                  <a:pt x="785813" y="616297"/>
                  <a:pt x="737890" y="691753"/>
                  <a:pt x="662732" y="727174"/>
                </a:cubicBezTo>
                <a:close/>
                <a:moveTo>
                  <a:pt x="627906" y="386209"/>
                </a:moveTo>
                <a:lnTo>
                  <a:pt x="461218" y="441722"/>
                </a:lnTo>
                <a:cubicBezTo>
                  <a:pt x="441722" y="448270"/>
                  <a:pt x="428625" y="466427"/>
                  <a:pt x="428625" y="486966"/>
                </a:cubicBezTo>
                <a:lnTo>
                  <a:pt x="428625" y="533251"/>
                </a:lnTo>
                <a:cubicBezTo>
                  <a:pt x="428625" y="643979"/>
                  <a:pt x="492621" y="744736"/>
                  <a:pt x="592634" y="791766"/>
                </a:cubicBezTo>
                <a:lnTo>
                  <a:pt x="620167" y="804714"/>
                </a:lnTo>
                <a:cubicBezTo>
                  <a:pt x="627311" y="807988"/>
                  <a:pt x="635050" y="809774"/>
                  <a:pt x="642789" y="809774"/>
                </a:cubicBezTo>
                <a:cubicBezTo>
                  <a:pt x="650528" y="809774"/>
                  <a:pt x="658416" y="807988"/>
                  <a:pt x="665411" y="804714"/>
                </a:cubicBezTo>
                <a:lnTo>
                  <a:pt x="692944" y="791766"/>
                </a:lnTo>
                <a:cubicBezTo>
                  <a:pt x="793254" y="744587"/>
                  <a:pt x="857250" y="643830"/>
                  <a:pt x="857250" y="533102"/>
                </a:cubicBezTo>
                <a:lnTo>
                  <a:pt x="857250" y="486817"/>
                </a:lnTo>
                <a:cubicBezTo>
                  <a:pt x="857250" y="466279"/>
                  <a:pt x="844153" y="448121"/>
                  <a:pt x="824657" y="441573"/>
                </a:cubicBezTo>
                <a:lnTo>
                  <a:pt x="657969" y="386060"/>
                </a:lnTo>
                <a:cubicBezTo>
                  <a:pt x="648146" y="382786"/>
                  <a:pt x="637580" y="382786"/>
                  <a:pt x="627906" y="38606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5" name="Text 2"/>
          <p:cNvSpPr/>
          <p:nvPr/>
        </p:nvSpPr>
        <p:spPr>
          <a:xfrm>
            <a:off x="990402" y="4165600"/>
            <a:ext cx="3352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Authentication &amp; User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77031" y="4673600"/>
            <a:ext cx="443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Login, Register, Change/Reset Password, User Profile.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089650" y="889000"/>
            <a:ext cx="12700" cy="5080000"/>
          </a:xfrm>
          <a:custGeom>
            <a:avLst/>
            <a:gdLst/>
            <a:ahLst/>
            <a:cxnLst/>
            <a:rect l="l" t="t" r="r" b="b"/>
            <a:pathLst>
              <a:path w="12700" h="5080000">
                <a:moveTo>
                  <a:pt x="0" y="0"/>
                </a:moveTo>
                <a:lnTo>
                  <a:pt x="12700" y="0"/>
                </a:lnTo>
                <a:lnTo>
                  <a:pt x="12700" y="5080000"/>
                </a:lnTo>
                <a:lnTo>
                  <a:pt x="0" y="5080000"/>
                </a:lnTo>
                <a:lnTo>
                  <a:pt x="0" y="0"/>
                </a:lnTo>
                <a:close/>
              </a:path>
            </a:pathLst>
          </a:custGeom>
          <a:solidFill>
            <a:srgbClr val="D7B99A"/>
          </a:solidFill>
          <a:ln/>
        </p:spPr>
      </p:sp>
      <p:sp>
        <p:nvSpPr>
          <p:cNvPr id="8" name="Shape 5"/>
          <p:cNvSpPr/>
          <p:nvPr/>
        </p:nvSpPr>
        <p:spPr>
          <a:xfrm>
            <a:off x="8585200" y="1930400"/>
            <a:ext cx="2032000" cy="2032000"/>
          </a:xfrm>
          <a:custGeom>
            <a:avLst/>
            <a:gdLst/>
            <a:ahLst/>
            <a:cxnLst/>
            <a:rect l="l" t="t" r="r" b="b"/>
            <a:pathLst>
              <a:path w="2032000" h="2032000">
                <a:moveTo>
                  <a:pt x="1016000" y="0"/>
                </a:moveTo>
                <a:lnTo>
                  <a:pt x="1016000" y="0"/>
                </a:lnTo>
                <a:cubicBezTo>
                  <a:pt x="1576746" y="0"/>
                  <a:pt x="2032000" y="455254"/>
                  <a:pt x="2032000" y="1016000"/>
                </a:cubicBezTo>
                <a:lnTo>
                  <a:pt x="2032000" y="1016000"/>
                </a:lnTo>
                <a:cubicBezTo>
                  <a:pt x="2032000" y="1576746"/>
                  <a:pt x="1576746" y="2032000"/>
                  <a:pt x="1016000" y="2032000"/>
                </a:cubicBezTo>
                <a:lnTo>
                  <a:pt x="1016000" y="2032000"/>
                </a:lnTo>
                <a:cubicBezTo>
                  <a:pt x="455254" y="2032000"/>
                  <a:pt x="0" y="1576746"/>
                  <a:pt x="0" y="1016000"/>
                </a:cubicBezTo>
                <a:lnTo>
                  <a:pt x="0" y="1016000"/>
                </a:lnTo>
                <a:cubicBezTo>
                  <a:pt x="0" y="455254"/>
                  <a:pt x="455254" y="0"/>
                  <a:pt x="1016000" y="0"/>
                </a:cubicBezTo>
                <a:close/>
              </a:path>
            </a:pathLst>
          </a:custGeom>
          <a:solidFill>
            <a:srgbClr val="D7B99A">
              <a:alpha val="5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9220200" y="25654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0" y="119063"/>
                </a:moveTo>
                <a:cubicBezTo>
                  <a:pt x="0" y="79623"/>
                  <a:pt x="31998" y="47625"/>
                  <a:pt x="71438" y="47625"/>
                </a:cubicBezTo>
                <a:lnTo>
                  <a:pt x="214313" y="47625"/>
                </a:lnTo>
                <a:cubicBezTo>
                  <a:pt x="253752" y="47625"/>
                  <a:pt x="285750" y="79623"/>
                  <a:pt x="285750" y="119063"/>
                </a:cubicBezTo>
                <a:lnTo>
                  <a:pt x="285750" y="142875"/>
                </a:lnTo>
                <a:lnTo>
                  <a:pt x="476250" y="142875"/>
                </a:lnTo>
                <a:lnTo>
                  <a:pt x="476250" y="119063"/>
                </a:lnTo>
                <a:cubicBezTo>
                  <a:pt x="476250" y="79623"/>
                  <a:pt x="508248" y="47625"/>
                  <a:pt x="547687" y="47625"/>
                </a:cubicBezTo>
                <a:lnTo>
                  <a:pt x="690563" y="47625"/>
                </a:lnTo>
                <a:cubicBezTo>
                  <a:pt x="730002" y="47625"/>
                  <a:pt x="762000" y="79623"/>
                  <a:pt x="762000" y="119063"/>
                </a:cubicBezTo>
                <a:lnTo>
                  <a:pt x="762000" y="261938"/>
                </a:lnTo>
                <a:cubicBezTo>
                  <a:pt x="762000" y="301377"/>
                  <a:pt x="730002" y="333375"/>
                  <a:pt x="690563" y="333375"/>
                </a:cubicBezTo>
                <a:lnTo>
                  <a:pt x="547687" y="333375"/>
                </a:lnTo>
                <a:cubicBezTo>
                  <a:pt x="508248" y="333375"/>
                  <a:pt x="476250" y="301377"/>
                  <a:pt x="476250" y="261938"/>
                </a:cubicBezTo>
                <a:lnTo>
                  <a:pt x="476250" y="238125"/>
                </a:lnTo>
                <a:lnTo>
                  <a:pt x="285750" y="238125"/>
                </a:lnTo>
                <a:lnTo>
                  <a:pt x="285750" y="261938"/>
                </a:lnTo>
                <a:cubicBezTo>
                  <a:pt x="285750" y="272802"/>
                  <a:pt x="283220" y="283220"/>
                  <a:pt x="278904" y="292447"/>
                </a:cubicBezTo>
                <a:lnTo>
                  <a:pt x="381000" y="428625"/>
                </a:lnTo>
                <a:lnTo>
                  <a:pt x="500063" y="428625"/>
                </a:lnTo>
                <a:cubicBezTo>
                  <a:pt x="539502" y="428625"/>
                  <a:pt x="571500" y="460623"/>
                  <a:pt x="571500" y="500063"/>
                </a:cubicBezTo>
                <a:lnTo>
                  <a:pt x="571500" y="642938"/>
                </a:lnTo>
                <a:cubicBezTo>
                  <a:pt x="571500" y="682377"/>
                  <a:pt x="539502" y="714375"/>
                  <a:pt x="500063" y="714375"/>
                </a:cubicBezTo>
                <a:lnTo>
                  <a:pt x="357188" y="714375"/>
                </a:lnTo>
                <a:cubicBezTo>
                  <a:pt x="317748" y="714375"/>
                  <a:pt x="285750" y="682377"/>
                  <a:pt x="285750" y="642938"/>
                </a:cubicBezTo>
                <a:lnTo>
                  <a:pt x="285750" y="500063"/>
                </a:lnTo>
                <a:cubicBezTo>
                  <a:pt x="285750" y="489198"/>
                  <a:pt x="288280" y="478780"/>
                  <a:pt x="292596" y="469553"/>
                </a:cubicBezTo>
                <a:lnTo>
                  <a:pt x="190500" y="333375"/>
                </a:lnTo>
                <a:lnTo>
                  <a:pt x="71438" y="333375"/>
                </a:lnTo>
                <a:cubicBezTo>
                  <a:pt x="31998" y="333375"/>
                  <a:pt x="0" y="301377"/>
                  <a:pt x="0" y="261938"/>
                </a:cubicBezTo>
                <a:lnTo>
                  <a:pt x="0" y="119063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0" name="Text 7"/>
          <p:cNvSpPr/>
          <p:nvPr/>
        </p:nvSpPr>
        <p:spPr>
          <a:xfrm>
            <a:off x="8110537" y="4165600"/>
            <a:ext cx="3136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Project Management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348339" y="4673600"/>
            <a:ext cx="450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Tạo/sửa dự án, workspace riêng biệt và mời thành viên.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q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855" y="-39370"/>
            <a:ext cx="12396470" cy="69456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4986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Chức năng cốt lõi &amp; Giám sát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362200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52396" y="0"/>
                </a:moveTo>
                <a:lnTo>
                  <a:pt x="5537204" y="0"/>
                </a:lnTo>
                <a:cubicBezTo>
                  <a:pt x="5621370" y="0"/>
                  <a:pt x="5689600" y="68230"/>
                  <a:pt x="5689600" y="152396"/>
                </a:cubicBezTo>
                <a:lnTo>
                  <a:pt x="5689600" y="2082804"/>
                </a:lnTo>
                <a:cubicBezTo>
                  <a:pt x="5689600" y="2166970"/>
                  <a:pt x="5621370" y="2235200"/>
                  <a:pt x="5537204" y="2235200"/>
                </a:cubicBezTo>
                <a:lnTo>
                  <a:pt x="152396" y="2235200"/>
                </a:lnTo>
                <a:cubicBezTo>
                  <a:pt x="68230" y="2235200"/>
                  <a:pt x="0" y="2166970"/>
                  <a:pt x="0" y="2082804"/>
                </a:cubicBezTo>
                <a:lnTo>
                  <a:pt x="0" y="152396"/>
                </a:lnTo>
                <a:cubicBezTo>
                  <a:pt x="0" y="68286"/>
                  <a:pt x="68286" y="0"/>
                  <a:pt x="152396" y="0"/>
                </a:cubicBezTo>
                <a:close/>
              </a:path>
            </a:pathLst>
          </a:custGeom>
          <a:solidFill>
            <a:srgbClr val="E5D1B8">
              <a:alpha val="4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558800" y="2667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6" name="Shape 3"/>
          <p:cNvSpPr/>
          <p:nvPr/>
        </p:nvSpPr>
        <p:spPr>
          <a:xfrm>
            <a:off x="711200" y="2819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9653" y="21610"/>
                </a:moveTo>
                <a:cubicBezTo>
                  <a:pt x="86142" y="26134"/>
                  <a:pt x="87690" y="35064"/>
                  <a:pt x="83165" y="41493"/>
                </a:cubicBezTo>
                <a:lnTo>
                  <a:pt x="49828" y="89118"/>
                </a:lnTo>
                <a:cubicBezTo>
                  <a:pt x="47387" y="92571"/>
                  <a:pt x="43577" y="94774"/>
                  <a:pt x="39350" y="95131"/>
                </a:cubicBezTo>
                <a:cubicBezTo>
                  <a:pt x="35123" y="95488"/>
                  <a:pt x="30956" y="94059"/>
                  <a:pt x="27980" y="91083"/>
                </a:cubicBezTo>
                <a:lnTo>
                  <a:pt x="4167" y="67270"/>
                </a:lnTo>
                <a:cubicBezTo>
                  <a:pt x="-1369" y="61674"/>
                  <a:pt x="-1369" y="52626"/>
                  <a:pt x="4167" y="47030"/>
                </a:cubicBezTo>
                <a:cubicBezTo>
                  <a:pt x="9704" y="41434"/>
                  <a:pt x="18812" y="41493"/>
                  <a:pt x="24408" y="47030"/>
                </a:cubicBezTo>
                <a:lnTo>
                  <a:pt x="36195" y="58817"/>
                </a:lnTo>
                <a:lnTo>
                  <a:pt x="59769" y="25122"/>
                </a:lnTo>
                <a:cubicBezTo>
                  <a:pt x="64294" y="18633"/>
                  <a:pt x="73223" y="17085"/>
                  <a:pt x="79653" y="21610"/>
                </a:cubicBezTo>
                <a:close/>
                <a:moveTo>
                  <a:pt x="79653" y="116860"/>
                </a:moveTo>
                <a:cubicBezTo>
                  <a:pt x="86142" y="121384"/>
                  <a:pt x="87690" y="130314"/>
                  <a:pt x="83165" y="136743"/>
                </a:cubicBezTo>
                <a:lnTo>
                  <a:pt x="49828" y="184368"/>
                </a:lnTo>
                <a:cubicBezTo>
                  <a:pt x="47387" y="187821"/>
                  <a:pt x="43577" y="190024"/>
                  <a:pt x="39350" y="190381"/>
                </a:cubicBezTo>
                <a:cubicBezTo>
                  <a:pt x="35123" y="190738"/>
                  <a:pt x="30956" y="189309"/>
                  <a:pt x="27980" y="186333"/>
                </a:cubicBezTo>
                <a:lnTo>
                  <a:pt x="4167" y="162520"/>
                </a:lnTo>
                <a:cubicBezTo>
                  <a:pt x="-1429" y="156924"/>
                  <a:pt x="-1429" y="147876"/>
                  <a:pt x="4167" y="142339"/>
                </a:cubicBezTo>
                <a:cubicBezTo>
                  <a:pt x="9763" y="136803"/>
                  <a:pt x="18812" y="136743"/>
                  <a:pt x="24348" y="142339"/>
                </a:cubicBezTo>
                <a:lnTo>
                  <a:pt x="36135" y="154126"/>
                </a:lnTo>
                <a:lnTo>
                  <a:pt x="59710" y="120432"/>
                </a:lnTo>
                <a:cubicBezTo>
                  <a:pt x="64234" y="113943"/>
                  <a:pt x="73164" y="112395"/>
                  <a:pt x="79593" y="116919"/>
                </a:cubicBezTo>
                <a:close/>
                <a:moveTo>
                  <a:pt x="133350" y="57150"/>
                </a:moveTo>
                <a:cubicBezTo>
                  <a:pt x="133350" y="46613"/>
                  <a:pt x="141863" y="38100"/>
                  <a:pt x="152400" y="38100"/>
                </a:cubicBezTo>
                <a:lnTo>
                  <a:pt x="285750" y="38100"/>
                </a:lnTo>
                <a:cubicBezTo>
                  <a:pt x="296287" y="38100"/>
                  <a:pt x="304800" y="46613"/>
                  <a:pt x="304800" y="57150"/>
                </a:cubicBezTo>
                <a:cubicBezTo>
                  <a:pt x="304800" y="67687"/>
                  <a:pt x="296287" y="76200"/>
                  <a:pt x="285750" y="76200"/>
                </a:cubicBezTo>
                <a:lnTo>
                  <a:pt x="152400" y="76200"/>
                </a:lnTo>
                <a:cubicBezTo>
                  <a:pt x="141863" y="76200"/>
                  <a:pt x="133350" y="67687"/>
                  <a:pt x="133350" y="57150"/>
                </a:cubicBezTo>
                <a:close/>
                <a:moveTo>
                  <a:pt x="133350" y="152400"/>
                </a:moveTo>
                <a:cubicBezTo>
                  <a:pt x="133350" y="141863"/>
                  <a:pt x="141863" y="133350"/>
                  <a:pt x="152400" y="133350"/>
                </a:cubicBezTo>
                <a:lnTo>
                  <a:pt x="285750" y="133350"/>
                </a:lnTo>
                <a:cubicBezTo>
                  <a:pt x="296287" y="133350"/>
                  <a:pt x="304800" y="141863"/>
                  <a:pt x="304800" y="152400"/>
                </a:cubicBezTo>
                <a:cubicBezTo>
                  <a:pt x="304800" y="162937"/>
                  <a:pt x="296287" y="171450"/>
                  <a:pt x="285750" y="171450"/>
                </a:cubicBezTo>
                <a:lnTo>
                  <a:pt x="152400" y="171450"/>
                </a:lnTo>
                <a:cubicBezTo>
                  <a:pt x="141863" y="171450"/>
                  <a:pt x="133350" y="162937"/>
                  <a:pt x="133350" y="152400"/>
                </a:cubicBezTo>
                <a:close/>
                <a:moveTo>
                  <a:pt x="95250" y="247650"/>
                </a:moveTo>
                <a:cubicBezTo>
                  <a:pt x="95250" y="237113"/>
                  <a:pt x="103763" y="228600"/>
                  <a:pt x="114300" y="228600"/>
                </a:cubicBezTo>
                <a:lnTo>
                  <a:pt x="285750" y="228600"/>
                </a:lnTo>
                <a:cubicBezTo>
                  <a:pt x="296287" y="228600"/>
                  <a:pt x="304800" y="237113"/>
                  <a:pt x="304800" y="247650"/>
                </a:cubicBezTo>
                <a:cubicBezTo>
                  <a:pt x="304800" y="258187"/>
                  <a:pt x="296287" y="266700"/>
                  <a:pt x="285750" y="266700"/>
                </a:cubicBezTo>
                <a:lnTo>
                  <a:pt x="114300" y="266700"/>
                </a:lnTo>
                <a:cubicBezTo>
                  <a:pt x="103763" y="266700"/>
                  <a:pt x="95250" y="258187"/>
                  <a:pt x="95250" y="247650"/>
                </a:cubicBezTo>
                <a:close/>
                <a:moveTo>
                  <a:pt x="38100" y="223838"/>
                </a:moveTo>
                <a:cubicBezTo>
                  <a:pt x="51242" y="223838"/>
                  <a:pt x="61912" y="234508"/>
                  <a:pt x="61912" y="247650"/>
                </a:cubicBezTo>
                <a:cubicBezTo>
                  <a:pt x="61912" y="260792"/>
                  <a:pt x="51242" y="271463"/>
                  <a:pt x="38100" y="271463"/>
                </a:cubicBezTo>
                <a:cubicBezTo>
                  <a:pt x="24958" y="271463"/>
                  <a:pt x="14288" y="260792"/>
                  <a:pt x="14288" y="247650"/>
                </a:cubicBezTo>
                <a:cubicBezTo>
                  <a:pt x="14288" y="234508"/>
                  <a:pt x="24958" y="223838"/>
                  <a:pt x="38100" y="2238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1371600" y="2768600"/>
            <a:ext cx="2794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Task Management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58800" y="3429000"/>
            <a:ext cx="51689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Backlog dạng List/Board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Tạo, cập nhật, xóa Task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Phân công (Assign) Task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48400" y="2362200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52396" y="0"/>
                </a:moveTo>
                <a:lnTo>
                  <a:pt x="5537204" y="0"/>
                </a:lnTo>
                <a:cubicBezTo>
                  <a:pt x="5621370" y="0"/>
                  <a:pt x="5689600" y="68230"/>
                  <a:pt x="5689600" y="152396"/>
                </a:cubicBezTo>
                <a:lnTo>
                  <a:pt x="5689600" y="2082804"/>
                </a:lnTo>
                <a:cubicBezTo>
                  <a:pt x="5689600" y="2166970"/>
                  <a:pt x="5621370" y="2235200"/>
                  <a:pt x="5537204" y="2235200"/>
                </a:cubicBezTo>
                <a:lnTo>
                  <a:pt x="152396" y="2235200"/>
                </a:lnTo>
                <a:cubicBezTo>
                  <a:pt x="68230" y="2235200"/>
                  <a:pt x="0" y="2166970"/>
                  <a:pt x="0" y="2082804"/>
                </a:cubicBezTo>
                <a:lnTo>
                  <a:pt x="0" y="152396"/>
                </a:lnTo>
                <a:cubicBezTo>
                  <a:pt x="0" y="68286"/>
                  <a:pt x="68286" y="0"/>
                  <a:pt x="152396" y="0"/>
                </a:cubicBezTo>
                <a:close/>
              </a:path>
            </a:pathLst>
          </a:custGeom>
          <a:solidFill>
            <a:srgbClr val="D7B99A">
              <a:alpha val="4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10" name="Shape 7"/>
          <p:cNvSpPr/>
          <p:nvPr/>
        </p:nvSpPr>
        <p:spPr>
          <a:xfrm>
            <a:off x="6553200" y="2667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1" name="Shape 8"/>
          <p:cNvSpPr/>
          <p:nvPr/>
        </p:nvSpPr>
        <p:spPr>
          <a:xfrm>
            <a:off x="6705600" y="2819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7366000" y="2768600"/>
            <a:ext cx="3556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Monitoring &amp; Reporting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553200" y="3429000"/>
            <a:ext cx="51689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 tổng quan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Timeline </a:t>
            </a:r>
            <a:r>
              <a:rPr lang="en-US" sz="1400" dirty="0" err="1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dự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 err="1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án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254000" y="4902200"/>
            <a:ext cx="11684000" cy="457200"/>
          </a:xfrm>
          <a:custGeom>
            <a:avLst/>
            <a:gdLst/>
            <a:ahLst/>
            <a:cxnLst/>
            <a:rect l="l" t="t" r="r" b="b"/>
            <a:pathLst>
              <a:path w="11684000" h="4572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355601"/>
                </a:lnTo>
                <a:cubicBezTo>
                  <a:pt x="11684000" y="411713"/>
                  <a:pt x="11638513" y="457200"/>
                  <a:pt x="11582401" y="457200"/>
                </a:cubicBez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A07E64">
              <a:alpha val="20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209550" y="4902200"/>
            <a:ext cx="11772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Khác: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Hệ thống </a:t>
            </a:r>
            <a:r>
              <a:rPr lang="en-US" sz="1400" b="1" dirty="0">
                <a:solidFill>
                  <a:srgbClr val="A07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Notification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và </a:t>
            </a:r>
            <a:r>
              <a:rPr lang="en-US" sz="1400" b="1" dirty="0">
                <a:solidFill>
                  <a:srgbClr val="A07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Recycle Bin</a:t>
            </a: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để bổ sung trải nghiệm người dùng.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3-d3ce46os8jdo4os5dcsg.png"/>
          <p:cNvPicPr>
            <a:picLocks noChangeAspect="1"/>
          </p:cNvPicPr>
          <p:nvPr/>
        </p:nvPicPr>
        <p:blipFill>
          <a:blip r:embed="rId3"/>
          <a:srcRect l="5" r="5"/>
          <a:stretch/>
        </p:blipFill>
        <p:spPr>
          <a:xfrm>
            <a:off x="-9525" y="-22225"/>
            <a:ext cx="12214860" cy="69100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92065" y="2949575"/>
            <a:ext cx="6986905" cy="1015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2129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Thiết kế hệ thống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2086610"/>
            <a:ext cx="3128010" cy="8629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2:02-d3ce46gs8jdo4os5dcq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9855" y="-39370"/>
            <a:ext cx="12396470" cy="69456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052888" y="1206500"/>
            <a:ext cx="4279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A07E6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Screen Flow Toàn Cục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248025" y="2025650"/>
            <a:ext cx="570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Luồng điều hướng rõ ràng, giúp người dùng dễ dàng thao tác.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9464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E5D1B8"/>
          </a:solidFill>
          <a:ln/>
        </p:spPr>
      </p:sp>
      <p:sp>
        <p:nvSpPr>
          <p:cNvPr id="6" name="Shape 3"/>
          <p:cNvSpPr/>
          <p:nvPr/>
        </p:nvSpPr>
        <p:spPr>
          <a:xfrm>
            <a:off x="635000" y="332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08074" y="243780"/>
                </a:moveTo>
                <a:cubicBezTo>
                  <a:pt x="316468" y="235387"/>
                  <a:pt x="316468" y="221813"/>
                  <a:pt x="308074" y="213509"/>
                </a:cubicBezTo>
                <a:lnTo>
                  <a:pt x="179487" y="84832"/>
                </a:lnTo>
                <a:cubicBezTo>
                  <a:pt x="173325" y="78671"/>
                  <a:pt x="164128" y="76885"/>
                  <a:pt x="156091" y="80189"/>
                </a:cubicBezTo>
                <a:cubicBezTo>
                  <a:pt x="148054" y="83493"/>
                  <a:pt x="142875" y="91351"/>
                  <a:pt x="142875" y="100013"/>
                </a:cubicBezTo>
                <a:lnTo>
                  <a:pt x="142875" y="171450"/>
                </a:lnTo>
                <a:lnTo>
                  <a:pt x="42863" y="171450"/>
                </a:lnTo>
                <a:cubicBezTo>
                  <a:pt x="19199" y="171450"/>
                  <a:pt x="0" y="190649"/>
                  <a:pt x="0" y="214313"/>
                </a:cubicBezTo>
                <a:lnTo>
                  <a:pt x="0" y="242888"/>
                </a:lnTo>
                <a:cubicBezTo>
                  <a:pt x="0" y="266551"/>
                  <a:pt x="19199" y="285750"/>
                  <a:pt x="42863" y="285750"/>
                </a:cubicBezTo>
                <a:lnTo>
                  <a:pt x="142875" y="285750"/>
                </a:lnTo>
                <a:lnTo>
                  <a:pt x="142875" y="357188"/>
                </a:lnTo>
                <a:cubicBezTo>
                  <a:pt x="142875" y="365849"/>
                  <a:pt x="148054" y="373707"/>
                  <a:pt x="156091" y="377011"/>
                </a:cubicBezTo>
                <a:cubicBezTo>
                  <a:pt x="164128" y="380315"/>
                  <a:pt x="173325" y="378529"/>
                  <a:pt x="179487" y="372368"/>
                </a:cubicBezTo>
                <a:lnTo>
                  <a:pt x="308074" y="243780"/>
                </a:lnTo>
                <a:close/>
                <a:moveTo>
                  <a:pt x="314325" y="371475"/>
                </a:moveTo>
                <a:cubicBezTo>
                  <a:pt x="298519" y="371475"/>
                  <a:pt x="285750" y="384244"/>
                  <a:pt x="285750" y="400050"/>
                </a:cubicBezTo>
                <a:cubicBezTo>
                  <a:pt x="285750" y="415856"/>
                  <a:pt x="298519" y="428625"/>
                  <a:pt x="314325" y="428625"/>
                </a:cubicBezTo>
                <a:lnTo>
                  <a:pt x="371475" y="428625"/>
                </a:lnTo>
                <a:cubicBezTo>
                  <a:pt x="418802" y="428625"/>
                  <a:pt x="457200" y="390227"/>
                  <a:pt x="457200" y="342900"/>
                </a:cubicBezTo>
                <a:lnTo>
                  <a:pt x="457200" y="114300"/>
                </a:lnTo>
                <a:cubicBezTo>
                  <a:pt x="457200" y="66973"/>
                  <a:pt x="418802" y="28575"/>
                  <a:pt x="371475" y="28575"/>
                </a:cubicBezTo>
                <a:lnTo>
                  <a:pt x="314325" y="28575"/>
                </a:lnTo>
                <a:cubicBezTo>
                  <a:pt x="298519" y="28575"/>
                  <a:pt x="285750" y="41344"/>
                  <a:pt x="285750" y="57150"/>
                </a:cubicBezTo>
                <a:cubicBezTo>
                  <a:pt x="285750" y="72956"/>
                  <a:pt x="298519" y="85725"/>
                  <a:pt x="314325" y="85725"/>
                </a:cubicBezTo>
                <a:lnTo>
                  <a:pt x="371475" y="85725"/>
                </a:lnTo>
                <a:cubicBezTo>
                  <a:pt x="387281" y="85725"/>
                  <a:pt x="400050" y="98494"/>
                  <a:pt x="400050" y="114300"/>
                </a:cubicBezTo>
                <a:lnTo>
                  <a:pt x="400050" y="342900"/>
                </a:lnTo>
                <a:cubicBezTo>
                  <a:pt x="400050" y="358706"/>
                  <a:pt x="387281" y="371475"/>
                  <a:pt x="371475" y="371475"/>
                </a:cubicBezTo>
                <a:lnTo>
                  <a:pt x="314325" y="371475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7" name="Text 4"/>
          <p:cNvSpPr/>
          <p:nvPr/>
        </p:nvSpPr>
        <p:spPr>
          <a:xfrm>
            <a:off x="536178" y="4267200"/>
            <a:ext cx="66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Login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420342" y="3568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D7B99A"/>
          </a:solidFill>
          <a:ln/>
        </p:spPr>
      </p:sp>
      <p:sp>
        <p:nvSpPr>
          <p:cNvPr id="9" name="Shape 6"/>
          <p:cNvSpPr/>
          <p:nvPr/>
        </p:nvSpPr>
        <p:spPr>
          <a:xfrm>
            <a:off x="3742134" y="29464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E5D1B8"/>
          </a:solidFill>
          <a:ln/>
        </p:spPr>
      </p:sp>
      <p:sp>
        <p:nvSpPr>
          <p:cNvPr id="10" name="Shape 7"/>
          <p:cNvSpPr/>
          <p:nvPr/>
        </p:nvSpPr>
        <p:spPr>
          <a:xfrm>
            <a:off x="4123134" y="332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48067" y="7680"/>
                </a:moveTo>
                <a:cubicBezTo>
                  <a:pt x="237083" y="-2500"/>
                  <a:pt x="220117" y="-2500"/>
                  <a:pt x="209223" y="7680"/>
                </a:cubicBezTo>
                <a:lnTo>
                  <a:pt x="9198" y="193417"/>
                </a:lnTo>
                <a:cubicBezTo>
                  <a:pt x="625" y="201454"/>
                  <a:pt x="-2232" y="213866"/>
                  <a:pt x="2054" y="224760"/>
                </a:cubicBezTo>
                <a:cubicBezTo>
                  <a:pt x="6340" y="235654"/>
                  <a:pt x="16788" y="242888"/>
                  <a:pt x="28575" y="242888"/>
                </a:cubicBezTo>
                <a:lnTo>
                  <a:pt x="42863" y="242888"/>
                </a:lnTo>
                <a:lnTo>
                  <a:pt x="42863" y="400050"/>
                </a:lnTo>
                <a:cubicBezTo>
                  <a:pt x="42863" y="431572"/>
                  <a:pt x="68491" y="457200"/>
                  <a:pt x="100013" y="457200"/>
                </a:cubicBezTo>
                <a:lnTo>
                  <a:pt x="357188" y="457200"/>
                </a:lnTo>
                <a:cubicBezTo>
                  <a:pt x="388709" y="457200"/>
                  <a:pt x="414338" y="431572"/>
                  <a:pt x="414338" y="400050"/>
                </a:cubicBezTo>
                <a:lnTo>
                  <a:pt x="414338" y="242888"/>
                </a:lnTo>
                <a:lnTo>
                  <a:pt x="428625" y="242888"/>
                </a:lnTo>
                <a:cubicBezTo>
                  <a:pt x="440412" y="242888"/>
                  <a:pt x="450949" y="235654"/>
                  <a:pt x="455235" y="224760"/>
                </a:cubicBezTo>
                <a:cubicBezTo>
                  <a:pt x="459522" y="213866"/>
                  <a:pt x="456664" y="201364"/>
                  <a:pt x="448092" y="193417"/>
                </a:cubicBezTo>
                <a:lnTo>
                  <a:pt x="248067" y="7680"/>
                </a:lnTo>
                <a:close/>
                <a:moveTo>
                  <a:pt x="214313" y="285750"/>
                </a:moveTo>
                <a:lnTo>
                  <a:pt x="242888" y="285750"/>
                </a:lnTo>
                <a:cubicBezTo>
                  <a:pt x="266551" y="285750"/>
                  <a:pt x="285750" y="304949"/>
                  <a:pt x="285750" y="328613"/>
                </a:cubicBezTo>
                <a:lnTo>
                  <a:pt x="285750" y="414338"/>
                </a:lnTo>
                <a:lnTo>
                  <a:pt x="171450" y="414338"/>
                </a:lnTo>
                <a:lnTo>
                  <a:pt x="171450" y="328613"/>
                </a:lnTo>
                <a:cubicBezTo>
                  <a:pt x="171450" y="304949"/>
                  <a:pt x="190649" y="285750"/>
                  <a:pt x="214313" y="285750"/>
                </a:cubicBez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1" name="Text 8"/>
          <p:cNvSpPr/>
          <p:nvPr/>
        </p:nvSpPr>
        <p:spPr>
          <a:xfrm>
            <a:off x="4018558" y="4267200"/>
            <a:ext cx="66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Home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908477" y="3568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D7B99A"/>
          </a:solidFill>
          <a:ln/>
        </p:spPr>
      </p:sp>
      <p:sp>
        <p:nvSpPr>
          <p:cNvPr id="13" name="Shape 10"/>
          <p:cNvSpPr/>
          <p:nvPr/>
        </p:nvSpPr>
        <p:spPr>
          <a:xfrm>
            <a:off x="7230269" y="29464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E5D1B8"/>
          </a:solidFill>
          <a:ln/>
        </p:spPr>
      </p:sp>
      <p:sp>
        <p:nvSpPr>
          <p:cNvPr id="14" name="Shape 11"/>
          <p:cNvSpPr/>
          <p:nvPr/>
        </p:nvSpPr>
        <p:spPr>
          <a:xfrm>
            <a:off x="7611269" y="332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5719" y="42863"/>
                </a:moveTo>
                <a:cubicBezTo>
                  <a:pt x="23842" y="42863"/>
                  <a:pt x="14288" y="52417"/>
                  <a:pt x="14288" y="64294"/>
                </a:cubicBezTo>
                <a:lnTo>
                  <a:pt x="14288" y="107156"/>
                </a:lnTo>
                <a:cubicBezTo>
                  <a:pt x="14288" y="119033"/>
                  <a:pt x="23842" y="128588"/>
                  <a:pt x="35719" y="128588"/>
                </a:cubicBezTo>
                <a:lnTo>
                  <a:pt x="78581" y="128588"/>
                </a:lnTo>
                <a:cubicBezTo>
                  <a:pt x="90458" y="128588"/>
                  <a:pt x="100013" y="119033"/>
                  <a:pt x="100013" y="107156"/>
                </a:cubicBezTo>
                <a:lnTo>
                  <a:pt x="100013" y="64294"/>
                </a:lnTo>
                <a:cubicBezTo>
                  <a:pt x="100013" y="52417"/>
                  <a:pt x="90458" y="42863"/>
                  <a:pt x="78581" y="42863"/>
                </a:cubicBezTo>
                <a:lnTo>
                  <a:pt x="35719" y="42863"/>
                </a:lnTo>
                <a:close/>
                <a:moveTo>
                  <a:pt x="171450" y="57150"/>
                </a:moveTo>
                <a:cubicBezTo>
                  <a:pt x="155644" y="57150"/>
                  <a:pt x="142875" y="69919"/>
                  <a:pt x="142875" y="85725"/>
                </a:cubicBezTo>
                <a:cubicBezTo>
                  <a:pt x="142875" y="101531"/>
                  <a:pt x="155644" y="114300"/>
                  <a:pt x="171450" y="114300"/>
                </a:cubicBezTo>
                <a:lnTo>
                  <a:pt x="428625" y="114300"/>
                </a:lnTo>
                <a:cubicBezTo>
                  <a:pt x="444431" y="114300"/>
                  <a:pt x="457200" y="101531"/>
                  <a:pt x="457200" y="85725"/>
                </a:cubicBezTo>
                <a:cubicBezTo>
                  <a:pt x="457200" y="69919"/>
                  <a:pt x="444431" y="57150"/>
                  <a:pt x="428625" y="57150"/>
                </a:cubicBezTo>
                <a:lnTo>
                  <a:pt x="171450" y="57150"/>
                </a:lnTo>
                <a:close/>
                <a:moveTo>
                  <a:pt x="171450" y="200025"/>
                </a:moveTo>
                <a:cubicBezTo>
                  <a:pt x="155644" y="200025"/>
                  <a:pt x="142875" y="212794"/>
                  <a:pt x="142875" y="228600"/>
                </a:cubicBezTo>
                <a:cubicBezTo>
                  <a:pt x="142875" y="244406"/>
                  <a:pt x="155644" y="257175"/>
                  <a:pt x="171450" y="257175"/>
                </a:cubicBezTo>
                <a:lnTo>
                  <a:pt x="428625" y="257175"/>
                </a:lnTo>
                <a:cubicBezTo>
                  <a:pt x="444431" y="257175"/>
                  <a:pt x="457200" y="244406"/>
                  <a:pt x="457200" y="228600"/>
                </a:cubicBezTo>
                <a:cubicBezTo>
                  <a:pt x="457200" y="212794"/>
                  <a:pt x="444431" y="200025"/>
                  <a:pt x="428625" y="200025"/>
                </a:cubicBezTo>
                <a:lnTo>
                  <a:pt x="171450" y="200025"/>
                </a:lnTo>
                <a:close/>
                <a:moveTo>
                  <a:pt x="171450" y="342900"/>
                </a:moveTo>
                <a:cubicBezTo>
                  <a:pt x="155644" y="342900"/>
                  <a:pt x="142875" y="355669"/>
                  <a:pt x="142875" y="371475"/>
                </a:cubicBezTo>
                <a:cubicBezTo>
                  <a:pt x="142875" y="387281"/>
                  <a:pt x="155644" y="400050"/>
                  <a:pt x="171450" y="400050"/>
                </a:cubicBezTo>
                <a:lnTo>
                  <a:pt x="428625" y="400050"/>
                </a:lnTo>
                <a:cubicBezTo>
                  <a:pt x="444431" y="400050"/>
                  <a:pt x="457200" y="387281"/>
                  <a:pt x="457200" y="371475"/>
                </a:cubicBezTo>
                <a:cubicBezTo>
                  <a:pt x="457200" y="355669"/>
                  <a:pt x="444431" y="342900"/>
                  <a:pt x="428625" y="342900"/>
                </a:cubicBezTo>
                <a:lnTo>
                  <a:pt x="171450" y="342900"/>
                </a:lnTo>
                <a:close/>
                <a:moveTo>
                  <a:pt x="14288" y="207169"/>
                </a:moveTo>
                <a:lnTo>
                  <a:pt x="14288" y="250031"/>
                </a:lnTo>
                <a:cubicBezTo>
                  <a:pt x="14288" y="261908"/>
                  <a:pt x="23842" y="271463"/>
                  <a:pt x="35719" y="271463"/>
                </a:cubicBezTo>
                <a:lnTo>
                  <a:pt x="78581" y="271463"/>
                </a:lnTo>
                <a:cubicBezTo>
                  <a:pt x="90458" y="271463"/>
                  <a:pt x="100013" y="261908"/>
                  <a:pt x="100013" y="250031"/>
                </a:cubicBezTo>
                <a:lnTo>
                  <a:pt x="100013" y="207169"/>
                </a:lnTo>
                <a:cubicBezTo>
                  <a:pt x="100013" y="195292"/>
                  <a:pt x="90458" y="185738"/>
                  <a:pt x="78581" y="185738"/>
                </a:cubicBezTo>
                <a:lnTo>
                  <a:pt x="35719" y="185738"/>
                </a:lnTo>
                <a:cubicBezTo>
                  <a:pt x="23842" y="185738"/>
                  <a:pt x="14288" y="195292"/>
                  <a:pt x="14288" y="207169"/>
                </a:cubicBezTo>
                <a:close/>
                <a:moveTo>
                  <a:pt x="35719" y="328613"/>
                </a:moveTo>
                <a:cubicBezTo>
                  <a:pt x="23842" y="328613"/>
                  <a:pt x="14288" y="338167"/>
                  <a:pt x="14288" y="350044"/>
                </a:cubicBezTo>
                <a:lnTo>
                  <a:pt x="14288" y="392906"/>
                </a:lnTo>
                <a:cubicBezTo>
                  <a:pt x="14288" y="404783"/>
                  <a:pt x="23842" y="414338"/>
                  <a:pt x="35719" y="414338"/>
                </a:cubicBezTo>
                <a:lnTo>
                  <a:pt x="78581" y="414338"/>
                </a:lnTo>
                <a:cubicBezTo>
                  <a:pt x="90458" y="414338"/>
                  <a:pt x="100013" y="404783"/>
                  <a:pt x="100013" y="392906"/>
                </a:cubicBezTo>
                <a:lnTo>
                  <a:pt x="100013" y="350044"/>
                </a:lnTo>
                <a:cubicBezTo>
                  <a:pt x="100013" y="338167"/>
                  <a:pt x="90458" y="328613"/>
                  <a:pt x="78581" y="328613"/>
                </a:cubicBezTo>
                <a:lnTo>
                  <a:pt x="35719" y="328613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5" name="Text 12"/>
          <p:cNvSpPr/>
          <p:nvPr/>
        </p:nvSpPr>
        <p:spPr>
          <a:xfrm>
            <a:off x="7235627" y="4267200"/>
            <a:ext cx="1206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List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9396611" y="3568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D7B99A"/>
          </a:solidFill>
          <a:ln/>
        </p:spPr>
      </p:sp>
      <p:sp>
        <p:nvSpPr>
          <p:cNvPr id="17" name="Shape 14"/>
          <p:cNvSpPr/>
          <p:nvPr/>
        </p:nvSpPr>
        <p:spPr>
          <a:xfrm>
            <a:off x="10718403" y="29464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E5D1B8"/>
          </a:solidFill>
          <a:ln/>
        </p:spPr>
      </p:sp>
      <p:sp>
        <p:nvSpPr>
          <p:cNvPr id="18" name="Shape 15"/>
          <p:cNvSpPr/>
          <p:nvPr/>
        </p:nvSpPr>
        <p:spPr>
          <a:xfrm>
            <a:off x="11099403" y="332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78594" y="42863"/>
                </a:moveTo>
                <a:lnTo>
                  <a:pt x="278606" y="42863"/>
                </a:lnTo>
                <a:cubicBezTo>
                  <a:pt x="282535" y="42863"/>
                  <a:pt x="285750" y="46077"/>
                  <a:pt x="285750" y="50006"/>
                </a:cubicBezTo>
                <a:lnTo>
                  <a:pt x="285750" y="85725"/>
                </a:lnTo>
                <a:lnTo>
                  <a:pt x="171450" y="85725"/>
                </a:lnTo>
                <a:lnTo>
                  <a:pt x="171450" y="50006"/>
                </a:lnTo>
                <a:cubicBezTo>
                  <a:pt x="171450" y="46077"/>
                  <a:pt x="174665" y="42863"/>
                  <a:pt x="178594" y="42863"/>
                </a:cubicBezTo>
                <a:close/>
                <a:moveTo>
                  <a:pt x="128588" y="50006"/>
                </a:moveTo>
                <a:lnTo>
                  <a:pt x="128588" y="85725"/>
                </a:lnTo>
                <a:lnTo>
                  <a:pt x="57150" y="85725"/>
                </a:lnTo>
                <a:cubicBezTo>
                  <a:pt x="25628" y="85725"/>
                  <a:pt x="0" y="111353"/>
                  <a:pt x="0" y="142875"/>
                </a:cubicBezTo>
                <a:lnTo>
                  <a:pt x="0" y="228600"/>
                </a:lnTo>
                <a:lnTo>
                  <a:pt x="457200" y="228600"/>
                </a:lnTo>
                <a:lnTo>
                  <a:pt x="457200" y="142875"/>
                </a:lnTo>
                <a:cubicBezTo>
                  <a:pt x="457200" y="111353"/>
                  <a:pt x="431572" y="85725"/>
                  <a:pt x="400050" y="85725"/>
                </a:cubicBezTo>
                <a:lnTo>
                  <a:pt x="328613" y="85725"/>
                </a:lnTo>
                <a:lnTo>
                  <a:pt x="328613" y="50006"/>
                </a:lnTo>
                <a:cubicBezTo>
                  <a:pt x="328613" y="22414"/>
                  <a:pt x="306199" y="0"/>
                  <a:pt x="278606" y="0"/>
                </a:cubicBezTo>
                <a:lnTo>
                  <a:pt x="178594" y="0"/>
                </a:lnTo>
                <a:cubicBezTo>
                  <a:pt x="151001" y="0"/>
                  <a:pt x="128588" y="22414"/>
                  <a:pt x="128588" y="50006"/>
                </a:cubicBezTo>
                <a:close/>
                <a:moveTo>
                  <a:pt x="457200" y="271463"/>
                </a:moveTo>
                <a:lnTo>
                  <a:pt x="285750" y="271463"/>
                </a:lnTo>
                <a:lnTo>
                  <a:pt x="285750" y="285750"/>
                </a:lnTo>
                <a:cubicBezTo>
                  <a:pt x="285750" y="301556"/>
                  <a:pt x="272981" y="314325"/>
                  <a:pt x="257175" y="314325"/>
                </a:cubicBezTo>
                <a:lnTo>
                  <a:pt x="200025" y="314325"/>
                </a:lnTo>
                <a:cubicBezTo>
                  <a:pt x="184219" y="314325"/>
                  <a:pt x="171450" y="301556"/>
                  <a:pt x="171450" y="285750"/>
                </a:cubicBezTo>
                <a:lnTo>
                  <a:pt x="171450" y="271463"/>
                </a:lnTo>
                <a:lnTo>
                  <a:pt x="0" y="271463"/>
                </a:lnTo>
                <a:lnTo>
                  <a:pt x="0" y="371475"/>
                </a:lnTo>
                <a:cubicBezTo>
                  <a:pt x="0" y="402997"/>
                  <a:pt x="25628" y="428625"/>
                  <a:pt x="57150" y="428625"/>
                </a:cubicBezTo>
                <a:lnTo>
                  <a:pt x="400050" y="428625"/>
                </a:lnTo>
                <a:cubicBezTo>
                  <a:pt x="431572" y="428625"/>
                  <a:pt x="457200" y="402997"/>
                  <a:pt x="457200" y="371475"/>
                </a:cubicBezTo>
                <a:lnTo>
                  <a:pt x="457200" y="271463"/>
                </a:lnTo>
                <a:close/>
              </a:path>
            </a:pathLst>
          </a:custGeom>
          <a:solidFill>
            <a:srgbClr val="A07E64"/>
          </a:solidFill>
          <a:ln/>
        </p:spPr>
      </p:sp>
      <p:sp>
        <p:nvSpPr>
          <p:cNvPr id="19" name="Text 16"/>
          <p:cNvSpPr/>
          <p:nvPr/>
        </p:nvSpPr>
        <p:spPr>
          <a:xfrm>
            <a:off x="10735072" y="4267200"/>
            <a:ext cx="1181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Workspace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176514" y="4876800"/>
            <a:ext cx="190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Backlog / Board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592689" y="4876800"/>
            <a:ext cx="142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Dashboard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D3BDA6"/>
      </a:accent1>
      <a:accent2>
        <a:srgbClr val="DBB479"/>
      </a:accent2>
      <a:accent3>
        <a:srgbClr val="AB8A7D"/>
      </a:accent3>
      <a:accent4>
        <a:srgbClr val="2C3741"/>
      </a:accent4>
      <a:accent5>
        <a:srgbClr val="2C3741"/>
      </a:accent5>
      <a:accent6>
        <a:srgbClr val="DBB479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660</Words>
  <Application>Microsoft Office PowerPoint</Application>
  <PresentationFormat>Widescreen</PresentationFormat>
  <Paragraphs>128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Noto Sans SC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Lab IT1 Demo</dc:title>
  <dc:subject>Task Lab IT1 Demo</dc:subject>
  <dc:creator>Kimi</dc:creator>
  <cp:lastModifiedBy>Trần Long Vũ</cp:lastModifiedBy>
  <cp:revision>2</cp:revision>
  <dcterms:created xsi:type="dcterms:W3CDTF">2025-12-08T14:27:50Z</dcterms:created>
  <dcterms:modified xsi:type="dcterms:W3CDTF">2025-12-08T14:58:57Z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{"Label":"Task Lab IT1 Demo","ContentProducer":"001191110108MACG2KBH8F10000","ProduceID":"d4rdpl4pm1t88roljsf0","ReservedCode1":"","ContentPropagator":"001191110108MACG2KBH8F20000","PropagateID":"d4rdpl4pm1t88roljsf0","ReservedCode2":""}</vt:lpwstr>
  </property>
</Properties>
</file>